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8" r:id="rId5"/>
    <p:sldId id="260" r:id="rId6"/>
    <p:sldId id="261" r:id="rId7"/>
    <p:sldId id="262" r:id="rId8"/>
    <p:sldId id="263" r:id="rId9"/>
    <p:sldId id="264" r:id="rId10"/>
    <p:sldId id="258" r:id="rId11"/>
    <p:sldId id="265" r:id="rId12"/>
    <p:sldId id="266" r:id="rId13"/>
    <p:sldId id="267" r:id="rId14"/>
    <p:sldId id="269" r:id="rId15"/>
    <p:sldId id="270" r:id="rId16"/>
    <p:sldId id="271" r:id="rId17"/>
    <p:sldId id="272" r:id="rId18"/>
    <p:sldId id="274" r:id="rId19"/>
    <p:sldId id="275" r:id="rId20"/>
    <p:sldId id="284" r:id="rId21"/>
    <p:sldId id="273" r:id="rId22"/>
    <p:sldId id="276" r:id="rId23"/>
    <p:sldId id="277" r:id="rId24"/>
    <p:sldId id="278" r:id="rId25"/>
    <p:sldId id="279" r:id="rId26"/>
    <p:sldId id="280" r:id="rId27"/>
    <p:sldId id="285" r:id="rId28"/>
    <p:sldId id="281" r:id="rId29"/>
    <p:sldId id="282"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1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0"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FD9FC72D-BB78-47C6-905A-EEA593018C91}" type="datetimeFigureOut">
              <a:rPr lang="en-IE" smtClean="0"/>
              <a:t>25/02/2015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14F57BB-ECD2-42A4-B734-8668C1F57451}" type="slidenum">
              <a:rPr lang="en-IE" smtClean="0"/>
              <a:t>‹#›</a:t>
            </a:fld>
            <a:endParaRPr lang="en-IE"/>
          </a:p>
        </p:txBody>
      </p:sp>
    </p:spTree>
    <p:extLst>
      <p:ext uri="{BB962C8B-B14F-4D97-AF65-F5344CB8AC3E}">
        <p14:creationId xmlns:p14="http://schemas.microsoft.com/office/powerpoint/2010/main" val="316761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D9FC72D-BB78-47C6-905A-EEA593018C91}" type="datetimeFigureOut">
              <a:rPr lang="en-IE" smtClean="0"/>
              <a:t>25/02/2015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14F57BB-ECD2-42A4-B734-8668C1F57451}" type="slidenum">
              <a:rPr lang="en-IE" smtClean="0"/>
              <a:t>‹#›</a:t>
            </a:fld>
            <a:endParaRPr lang="en-IE"/>
          </a:p>
        </p:txBody>
      </p:sp>
    </p:spTree>
    <p:extLst>
      <p:ext uri="{BB962C8B-B14F-4D97-AF65-F5344CB8AC3E}">
        <p14:creationId xmlns:p14="http://schemas.microsoft.com/office/powerpoint/2010/main" val="135035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D9FC72D-BB78-47C6-905A-EEA593018C91}" type="datetimeFigureOut">
              <a:rPr lang="en-IE" smtClean="0"/>
              <a:t>25/02/2015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14F57BB-ECD2-42A4-B734-8668C1F57451}" type="slidenum">
              <a:rPr lang="en-IE" smtClean="0"/>
              <a:t>‹#›</a:t>
            </a:fld>
            <a:endParaRPr lang="en-IE"/>
          </a:p>
        </p:txBody>
      </p:sp>
    </p:spTree>
    <p:extLst>
      <p:ext uri="{BB962C8B-B14F-4D97-AF65-F5344CB8AC3E}">
        <p14:creationId xmlns:p14="http://schemas.microsoft.com/office/powerpoint/2010/main" val="397777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D9FC72D-BB78-47C6-905A-EEA593018C91}" type="datetimeFigureOut">
              <a:rPr lang="en-IE" smtClean="0"/>
              <a:t>25/02/2015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14F57BB-ECD2-42A4-B734-8668C1F57451}" type="slidenum">
              <a:rPr lang="en-IE" smtClean="0"/>
              <a:t>‹#›</a:t>
            </a:fld>
            <a:endParaRPr lang="en-IE"/>
          </a:p>
        </p:txBody>
      </p:sp>
    </p:spTree>
    <p:extLst>
      <p:ext uri="{BB962C8B-B14F-4D97-AF65-F5344CB8AC3E}">
        <p14:creationId xmlns:p14="http://schemas.microsoft.com/office/powerpoint/2010/main" val="238612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FC72D-BB78-47C6-905A-EEA593018C91}" type="datetimeFigureOut">
              <a:rPr lang="en-IE" smtClean="0"/>
              <a:t>25/02/2015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14F57BB-ECD2-42A4-B734-8668C1F57451}" type="slidenum">
              <a:rPr lang="en-IE" smtClean="0"/>
              <a:t>‹#›</a:t>
            </a:fld>
            <a:endParaRPr lang="en-IE"/>
          </a:p>
        </p:txBody>
      </p:sp>
    </p:spTree>
    <p:extLst>
      <p:ext uri="{BB962C8B-B14F-4D97-AF65-F5344CB8AC3E}">
        <p14:creationId xmlns:p14="http://schemas.microsoft.com/office/powerpoint/2010/main" val="109796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D9FC72D-BB78-47C6-905A-EEA593018C91}" type="datetimeFigureOut">
              <a:rPr lang="en-IE" smtClean="0"/>
              <a:t>25/02/2015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14F57BB-ECD2-42A4-B734-8668C1F57451}" type="slidenum">
              <a:rPr lang="en-IE" smtClean="0"/>
              <a:t>‹#›</a:t>
            </a:fld>
            <a:endParaRPr lang="en-IE"/>
          </a:p>
        </p:txBody>
      </p:sp>
    </p:spTree>
    <p:extLst>
      <p:ext uri="{BB962C8B-B14F-4D97-AF65-F5344CB8AC3E}">
        <p14:creationId xmlns:p14="http://schemas.microsoft.com/office/powerpoint/2010/main" val="409148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FD9FC72D-BB78-47C6-905A-EEA593018C91}" type="datetimeFigureOut">
              <a:rPr lang="en-IE" smtClean="0"/>
              <a:t>25/02/2015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14F57BB-ECD2-42A4-B734-8668C1F57451}" type="slidenum">
              <a:rPr lang="en-IE" smtClean="0"/>
              <a:t>‹#›</a:t>
            </a:fld>
            <a:endParaRPr lang="en-IE"/>
          </a:p>
        </p:txBody>
      </p:sp>
    </p:spTree>
    <p:extLst>
      <p:ext uri="{BB962C8B-B14F-4D97-AF65-F5344CB8AC3E}">
        <p14:creationId xmlns:p14="http://schemas.microsoft.com/office/powerpoint/2010/main" val="213876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FD9FC72D-BB78-47C6-905A-EEA593018C91}" type="datetimeFigureOut">
              <a:rPr lang="en-IE" smtClean="0"/>
              <a:t>25/02/2015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14F57BB-ECD2-42A4-B734-8668C1F57451}" type="slidenum">
              <a:rPr lang="en-IE" smtClean="0"/>
              <a:t>‹#›</a:t>
            </a:fld>
            <a:endParaRPr lang="en-IE"/>
          </a:p>
        </p:txBody>
      </p:sp>
    </p:spTree>
    <p:extLst>
      <p:ext uri="{BB962C8B-B14F-4D97-AF65-F5344CB8AC3E}">
        <p14:creationId xmlns:p14="http://schemas.microsoft.com/office/powerpoint/2010/main" val="46242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FC72D-BB78-47C6-905A-EEA593018C91}" type="datetimeFigureOut">
              <a:rPr lang="en-IE" smtClean="0"/>
              <a:t>25/02/2015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14F57BB-ECD2-42A4-B734-8668C1F57451}" type="slidenum">
              <a:rPr lang="en-IE" smtClean="0"/>
              <a:t>‹#›</a:t>
            </a:fld>
            <a:endParaRPr lang="en-IE"/>
          </a:p>
        </p:txBody>
      </p:sp>
    </p:spTree>
    <p:extLst>
      <p:ext uri="{BB962C8B-B14F-4D97-AF65-F5344CB8AC3E}">
        <p14:creationId xmlns:p14="http://schemas.microsoft.com/office/powerpoint/2010/main" val="296498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FC72D-BB78-47C6-905A-EEA593018C91}" type="datetimeFigureOut">
              <a:rPr lang="en-IE" smtClean="0"/>
              <a:t>25/02/2015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14F57BB-ECD2-42A4-B734-8668C1F57451}" type="slidenum">
              <a:rPr lang="en-IE" smtClean="0"/>
              <a:t>‹#›</a:t>
            </a:fld>
            <a:endParaRPr lang="en-IE"/>
          </a:p>
        </p:txBody>
      </p:sp>
    </p:spTree>
    <p:extLst>
      <p:ext uri="{BB962C8B-B14F-4D97-AF65-F5344CB8AC3E}">
        <p14:creationId xmlns:p14="http://schemas.microsoft.com/office/powerpoint/2010/main" val="154634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FC72D-BB78-47C6-905A-EEA593018C91}" type="datetimeFigureOut">
              <a:rPr lang="en-IE" smtClean="0"/>
              <a:t>25/02/2015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14F57BB-ECD2-42A4-B734-8668C1F57451}" type="slidenum">
              <a:rPr lang="en-IE" smtClean="0"/>
              <a:t>‹#›</a:t>
            </a:fld>
            <a:endParaRPr lang="en-IE"/>
          </a:p>
        </p:txBody>
      </p:sp>
    </p:spTree>
    <p:extLst>
      <p:ext uri="{BB962C8B-B14F-4D97-AF65-F5344CB8AC3E}">
        <p14:creationId xmlns:p14="http://schemas.microsoft.com/office/powerpoint/2010/main" val="275610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FC72D-BB78-47C6-905A-EEA593018C91}" type="datetimeFigureOut">
              <a:rPr lang="en-IE" smtClean="0"/>
              <a:t>25/02/2015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F57BB-ECD2-42A4-B734-8668C1F57451}" type="slidenum">
              <a:rPr lang="en-IE" smtClean="0"/>
              <a:t>‹#›</a:t>
            </a:fld>
            <a:endParaRPr lang="en-IE"/>
          </a:p>
        </p:txBody>
      </p:sp>
    </p:spTree>
    <p:extLst>
      <p:ext uri="{BB962C8B-B14F-4D97-AF65-F5344CB8AC3E}">
        <p14:creationId xmlns:p14="http://schemas.microsoft.com/office/powerpoint/2010/main" val="382433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DEnlrE4iMBU"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news.softpedia.com/news/Terraforming-Mars-with-Cyanobacteria-155763.s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vimeo.com/24986287"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www.youtube.com/watch?v=9uIVRkPuRuI&amp;feature=fvs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46807"/>
            <a:ext cx="7916416" cy="1470025"/>
          </a:xfrm>
        </p:spPr>
        <p:txBody>
          <a:bodyPr>
            <a:normAutofit/>
          </a:bodyPr>
          <a:lstStyle/>
          <a:p>
            <a:r>
              <a:rPr lang="en-IE" sz="7200" b="1" dirty="0" err="1" smtClean="0">
                <a:latin typeface="Tahoma" pitchFamily="34" charset="0"/>
                <a:ea typeface="Tahoma" pitchFamily="34" charset="0"/>
                <a:cs typeface="Tahoma" pitchFamily="34" charset="0"/>
              </a:rPr>
              <a:t>Uisce</a:t>
            </a:r>
            <a:r>
              <a:rPr lang="en-IE" sz="7200" b="1" dirty="0" smtClean="0">
                <a:latin typeface="Tahoma" pitchFamily="34" charset="0"/>
                <a:ea typeface="Tahoma" pitchFamily="34" charset="0"/>
                <a:cs typeface="Tahoma" pitchFamily="34" charset="0"/>
              </a:rPr>
              <a:t> (H²O)</a:t>
            </a:r>
            <a:endParaRPr lang="en-IE" sz="7200" b="1" dirty="0">
              <a:latin typeface="Tahoma" pitchFamily="34" charset="0"/>
              <a:ea typeface="Tahoma" pitchFamily="34" charset="0"/>
              <a:cs typeface="Tahoma" pitchFamily="34" charset="0"/>
            </a:endParaRPr>
          </a:p>
        </p:txBody>
      </p:sp>
      <p:sp>
        <p:nvSpPr>
          <p:cNvPr id="3" name="Subtitle 2"/>
          <p:cNvSpPr>
            <a:spLocks noGrp="1"/>
          </p:cNvSpPr>
          <p:nvPr>
            <p:ph type="subTitle" idx="1"/>
          </p:nvPr>
        </p:nvSpPr>
        <p:spPr/>
        <p:txBody>
          <a:bodyPr/>
          <a:lstStyle/>
          <a:p>
            <a:endParaRPr lang="en-IE"/>
          </a:p>
        </p:txBody>
      </p:sp>
      <p:pic>
        <p:nvPicPr>
          <p:cNvPr id="2050" name="Picture 2" descr="http://www.jordan-travel.jo/data/77/site_77/water_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089" y="1773653"/>
            <a:ext cx="7059311" cy="467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588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1" y="188640"/>
            <a:ext cx="8229600" cy="1143000"/>
          </a:xfrm>
        </p:spPr>
        <p:txBody>
          <a:bodyPr>
            <a:normAutofit fontScale="90000"/>
          </a:bodyPr>
          <a:lstStyle/>
          <a:p>
            <a:r>
              <a:rPr lang="en-IE" b="1" dirty="0" err="1">
                <a:solidFill>
                  <a:srgbClr val="FF0000"/>
                </a:solidFill>
              </a:rPr>
              <a:t>Airíonna</a:t>
            </a:r>
            <a:r>
              <a:rPr lang="en-IE" b="1" dirty="0">
                <a:solidFill>
                  <a:srgbClr val="FF0000"/>
                </a:solidFill>
              </a:rPr>
              <a:t> </a:t>
            </a:r>
            <a:r>
              <a:rPr lang="en-IE" b="1" dirty="0" err="1" smtClean="0">
                <a:solidFill>
                  <a:srgbClr val="FF0000"/>
                </a:solidFill>
              </a:rPr>
              <a:t>Speisialta</a:t>
            </a:r>
            <a:r>
              <a:rPr lang="en-IE" b="1" dirty="0" smtClean="0">
                <a:solidFill>
                  <a:srgbClr val="FF0000"/>
                </a:solidFill>
              </a:rPr>
              <a:t> a </a:t>
            </a:r>
            <a:r>
              <a:rPr lang="en-IE" b="1" dirty="0" err="1" smtClean="0">
                <a:solidFill>
                  <a:srgbClr val="FF0000"/>
                </a:solidFill>
              </a:rPr>
              <a:t>mbíonn</a:t>
            </a:r>
            <a:r>
              <a:rPr lang="en-IE" b="1" dirty="0" smtClean="0">
                <a:solidFill>
                  <a:srgbClr val="FF0000"/>
                </a:solidFill>
              </a:rPr>
              <a:t> </a:t>
            </a:r>
            <a:r>
              <a:rPr lang="en-IE" b="1" dirty="0" err="1" smtClean="0">
                <a:solidFill>
                  <a:srgbClr val="FF0000"/>
                </a:solidFill>
              </a:rPr>
              <a:t>ag</a:t>
            </a:r>
            <a:r>
              <a:rPr lang="en-IE" b="1" dirty="0" smtClean="0">
                <a:solidFill>
                  <a:srgbClr val="FF0000"/>
                </a:solidFill>
              </a:rPr>
              <a:t> UISCE </a:t>
            </a:r>
            <a:endParaRPr lang="en-IE" b="1" dirty="0">
              <a:solidFill>
                <a:srgbClr val="FF0000"/>
              </a:solidFill>
            </a:endParaRPr>
          </a:p>
        </p:txBody>
      </p:sp>
      <p:sp>
        <p:nvSpPr>
          <p:cNvPr id="3" name="Content Placeholder 2"/>
          <p:cNvSpPr>
            <a:spLocks noGrp="1"/>
          </p:cNvSpPr>
          <p:nvPr>
            <p:ph idx="1"/>
          </p:nvPr>
        </p:nvSpPr>
        <p:spPr>
          <a:xfrm>
            <a:off x="251520" y="1268760"/>
            <a:ext cx="8229600" cy="5589240"/>
          </a:xfrm>
        </p:spPr>
        <p:txBody>
          <a:bodyPr>
            <a:normAutofit/>
          </a:bodyPr>
          <a:lstStyle/>
          <a:p>
            <a:pPr marL="514350" lvl="0" indent="-514350">
              <a:buAutoNum type="arabicPeriod"/>
            </a:pPr>
            <a:r>
              <a:rPr lang="en-IE" dirty="0" err="1" smtClean="0"/>
              <a:t>Íon</a:t>
            </a:r>
            <a:r>
              <a:rPr lang="en-IE" dirty="0" smtClean="0"/>
              <a:t> </a:t>
            </a:r>
            <a:r>
              <a:rPr lang="en-IE" dirty="0" err="1"/>
              <a:t>uisce</a:t>
            </a:r>
            <a:r>
              <a:rPr lang="en-IE" dirty="0"/>
              <a:t> (pure water): </a:t>
            </a:r>
            <a:endParaRPr lang="en-IE" dirty="0" smtClean="0"/>
          </a:p>
          <a:p>
            <a:pPr marL="0" lvl="0" indent="0">
              <a:buNone/>
            </a:pPr>
            <a:r>
              <a:rPr lang="en-IE" b="1" dirty="0" err="1" smtClean="0"/>
              <a:t>Reophointe</a:t>
            </a:r>
            <a:r>
              <a:rPr lang="en-IE" dirty="0" smtClean="0"/>
              <a:t> </a:t>
            </a:r>
            <a:r>
              <a:rPr lang="en-IE" dirty="0"/>
              <a:t>= </a:t>
            </a:r>
            <a:r>
              <a:rPr lang="en-IE" b="1" dirty="0">
                <a:solidFill>
                  <a:srgbClr val="00B050"/>
                </a:solidFill>
              </a:rPr>
              <a:t>0</a:t>
            </a:r>
            <a:r>
              <a:rPr lang="en-IE" b="1" baseline="30000" dirty="0">
                <a:solidFill>
                  <a:srgbClr val="00B050"/>
                </a:solidFill>
              </a:rPr>
              <a:t>o</a:t>
            </a:r>
            <a:r>
              <a:rPr lang="en-IE" b="1" dirty="0">
                <a:solidFill>
                  <a:srgbClr val="00B050"/>
                </a:solidFill>
              </a:rPr>
              <a:t>C. </a:t>
            </a:r>
            <a:endParaRPr lang="en-IE" b="1" dirty="0" smtClean="0">
              <a:solidFill>
                <a:srgbClr val="00B050"/>
              </a:solidFill>
            </a:endParaRPr>
          </a:p>
          <a:p>
            <a:pPr marL="0" lvl="0" indent="0">
              <a:buNone/>
            </a:pPr>
            <a:r>
              <a:rPr lang="en-IE" b="1" dirty="0" err="1" smtClean="0"/>
              <a:t>Fiuchphointe</a:t>
            </a:r>
            <a:r>
              <a:rPr lang="en-IE" dirty="0" smtClean="0"/>
              <a:t> </a:t>
            </a:r>
            <a:r>
              <a:rPr lang="en-IE" dirty="0"/>
              <a:t>= </a:t>
            </a:r>
            <a:r>
              <a:rPr lang="en-IE" b="1" dirty="0">
                <a:solidFill>
                  <a:srgbClr val="00B050"/>
                </a:solidFill>
              </a:rPr>
              <a:t>100</a:t>
            </a:r>
            <a:r>
              <a:rPr lang="en-IE" b="1" baseline="30000" dirty="0">
                <a:solidFill>
                  <a:srgbClr val="00B050"/>
                </a:solidFill>
              </a:rPr>
              <a:t> </a:t>
            </a:r>
            <a:r>
              <a:rPr lang="en-IE" b="1" baseline="30000" dirty="0" err="1">
                <a:solidFill>
                  <a:srgbClr val="00B050"/>
                </a:solidFill>
              </a:rPr>
              <a:t>o</a:t>
            </a:r>
            <a:r>
              <a:rPr lang="en-IE" b="1" dirty="0" err="1">
                <a:solidFill>
                  <a:srgbClr val="00B050"/>
                </a:solidFill>
              </a:rPr>
              <a:t>C</a:t>
            </a:r>
            <a:endParaRPr lang="en-IE" b="1" dirty="0">
              <a:solidFill>
                <a:srgbClr val="00B050"/>
              </a:solidFill>
            </a:endParaRPr>
          </a:p>
          <a:p>
            <a:endParaRPr lang="en-IE" dirty="0" smtClean="0"/>
          </a:p>
          <a:p>
            <a:pPr marL="0" lvl="0" indent="0">
              <a:buNone/>
            </a:pPr>
            <a:r>
              <a:rPr lang="en-IE" b="1" dirty="0" smtClean="0"/>
              <a:t>2. </a:t>
            </a:r>
            <a:r>
              <a:rPr lang="en-IE" b="1" dirty="0" err="1" smtClean="0"/>
              <a:t>Forbraíonn</a:t>
            </a:r>
            <a:r>
              <a:rPr lang="en-IE" dirty="0" smtClean="0"/>
              <a:t> </a:t>
            </a:r>
            <a:r>
              <a:rPr lang="en-IE" dirty="0" err="1"/>
              <a:t>uisce</a:t>
            </a:r>
            <a:r>
              <a:rPr lang="en-IE" dirty="0"/>
              <a:t> </a:t>
            </a:r>
            <a:r>
              <a:rPr lang="en-IE" dirty="0" err="1"/>
              <a:t>nuair</a:t>
            </a:r>
            <a:r>
              <a:rPr lang="en-IE" dirty="0"/>
              <a:t> a </a:t>
            </a:r>
            <a:r>
              <a:rPr lang="en-IE" b="1" dirty="0" err="1"/>
              <a:t>reoann</a:t>
            </a:r>
            <a:r>
              <a:rPr lang="en-IE" dirty="0"/>
              <a:t> </a:t>
            </a:r>
            <a:r>
              <a:rPr lang="en-IE" dirty="0" err="1" smtClean="0"/>
              <a:t>sé</a:t>
            </a:r>
            <a:r>
              <a:rPr lang="en-IE" b="1" dirty="0" smtClean="0">
                <a:solidFill>
                  <a:srgbClr val="0070C0"/>
                </a:solidFill>
              </a:rPr>
              <a:t>**</a:t>
            </a:r>
          </a:p>
          <a:p>
            <a:pPr marL="0" indent="0">
              <a:buNone/>
            </a:pPr>
            <a:r>
              <a:rPr lang="en-IE" b="1" dirty="0" smtClean="0"/>
              <a:t>3. </a:t>
            </a:r>
            <a:r>
              <a:rPr lang="en-IE" b="1" dirty="0" err="1" smtClean="0"/>
              <a:t>Dlús</a:t>
            </a:r>
            <a:r>
              <a:rPr lang="en-IE" dirty="0" smtClean="0"/>
              <a:t> </a:t>
            </a:r>
            <a:r>
              <a:rPr lang="en-IE" dirty="0" err="1" smtClean="0"/>
              <a:t>Uisce</a:t>
            </a:r>
            <a:r>
              <a:rPr lang="en-IE" dirty="0" smtClean="0"/>
              <a:t> </a:t>
            </a:r>
            <a:r>
              <a:rPr lang="en-IE" dirty="0"/>
              <a:t>= </a:t>
            </a:r>
            <a:r>
              <a:rPr lang="en-IE" b="1" dirty="0" smtClean="0">
                <a:solidFill>
                  <a:srgbClr val="FF0000"/>
                </a:solidFill>
              </a:rPr>
              <a:t>1g/cm</a:t>
            </a:r>
            <a:r>
              <a:rPr lang="en-IE" b="1" baseline="30000" dirty="0" smtClean="0">
                <a:solidFill>
                  <a:srgbClr val="FF0000"/>
                </a:solidFill>
              </a:rPr>
              <a:t>3</a:t>
            </a:r>
            <a:r>
              <a:rPr lang="en-IE" b="1" dirty="0">
                <a:solidFill>
                  <a:srgbClr val="FF0000"/>
                </a:solidFill>
              </a:rPr>
              <a:t> </a:t>
            </a:r>
            <a:r>
              <a:rPr lang="en-IE" b="1" dirty="0" smtClean="0">
                <a:solidFill>
                  <a:srgbClr val="FF0000"/>
                </a:solidFill>
              </a:rPr>
              <a:t> </a:t>
            </a:r>
            <a:r>
              <a:rPr lang="en-IE" b="1" dirty="0" smtClean="0">
                <a:solidFill>
                  <a:srgbClr val="0070C0"/>
                </a:solidFill>
              </a:rPr>
              <a:t>(TOMHASFAMÍD í </a:t>
            </a:r>
            <a:r>
              <a:rPr lang="en-IE" b="1" dirty="0" err="1" smtClean="0">
                <a:solidFill>
                  <a:srgbClr val="0070C0"/>
                </a:solidFill>
              </a:rPr>
              <a:t>seo</a:t>
            </a:r>
            <a:r>
              <a:rPr lang="en-IE" b="1" dirty="0" smtClean="0">
                <a:solidFill>
                  <a:srgbClr val="0070C0"/>
                </a:solidFill>
              </a:rPr>
              <a:t>)</a:t>
            </a:r>
            <a:endParaRPr lang="en-IE" dirty="0">
              <a:solidFill>
                <a:srgbClr val="0070C0"/>
              </a:solidFill>
            </a:endParaRPr>
          </a:p>
          <a:p>
            <a:pPr marL="0" indent="0">
              <a:buNone/>
            </a:pPr>
            <a:r>
              <a:rPr lang="en-IE" dirty="0"/>
              <a:t> </a:t>
            </a:r>
          </a:p>
          <a:p>
            <a:endParaRPr lang="en-IE" dirty="0"/>
          </a:p>
        </p:txBody>
      </p:sp>
      <p:pic>
        <p:nvPicPr>
          <p:cNvPr id="9218" name="Picture 2" descr="http://media-3.web.britannica.com/eb-media/88/78188-004-43BFD14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542" y="1052736"/>
            <a:ext cx="335389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678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b="1" dirty="0" err="1" smtClean="0">
                <a:solidFill>
                  <a:srgbClr val="FF0000"/>
                </a:solidFill>
              </a:rPr>
              <a:t>Airíonna</a:t>
            </a:r>
            <a:r>
              <a:rPr lang="en-IE" b="1" dirty="0" smtClean="0">
                <a:solidFill>
                  <a:srgbClr val="FF0000"/>
                </a:solidFill>
              </a:rPr>
              <a:t> UISCE….</a:t>
            </a:r>
            <a:endParaRPr lang="en-IE" b="1" dirty="0">
              <a:solidFill>
                <a:srgbClr val="FF0000"/>
              </a:solidFill>
            </a:endParaRPr>
          </a:p>
        </p:txBody>
      </p:sp>
      <p:sp>
        <p:nvSpPr>
          <p:cNvPr id="3" name="Content Placeholder 2"/>
          <p:cNvSpPr>
            <a:spLocks noGrp="1"/>
          </p:cNvSpPr>
          <p:nvPr>
            <p:ph idx="1"/>
          </p:nvPr>
        </p:nvSpPr>
        <p:spPr>
          <a:xfrm>
            <a:off x="251520" y="1268760"/>
            <a:ext cx="4968552" cy="5256584"/>
          </a:xfrm>
        </p:spPr>
        <p:txBody>
          <a:bodyPr>
            <a:normAutofit/>
          </a:bodyPr>
          <a:lstStyle/>
          <a:p>
            <a:pPr marL="0" lvl="0" indent="0">
              <a:buNone/>
            </a:pPr>
            <a:r>
              <a:rPr lang="en-IE" b="1" dirty="0" smtClean="0"/>
              <a:t>4</a:t>
            </a:r>
            <a:r>
              <a:rPr lang="en-IE" dirty="0" smtClean="0"/>
              <a:t>. Is </a:t>
            </a:r>
            <a:r>
              <a:rPr lang="en-IE" b="1" dirty="0" err="1" smtClean="0">
                <a:solidFill>
                  <a:srgbClr val="9C145B"/>
                </a:solidFill>
              </a:rPr>
              <a:t>tuaslagóir</a:t>
            </a:r>
            <a:r>
              <a:rPr lang="en-IE" b="1" dirty="0" smtClean="0">
                <a:solidFill>
                  <a:srgbClr val="9C145B"/>
                </a:solidFill>
              </a:rPr>
              <a:t> </a:t>
            </a:r>
            <a:r>
              <a:rPr lang="en-IE" dirty="0" smtClean="0"/>
              <a:t>an-</a:t>
            </a:r>
            <a:r>
              <a:rPr lang="en-IE" dirty="0" err="1" smtClean="0"/>
              <a:t>mhaith</a:t>
            </a:r>
            <a:r>
              <a:rPr lang="en-IE" dirty="0" smtClean="0"/>
              <a:t> </a:t>
            </a:r>
            <a:r>
              <a:rPr lang="en-IE" dirty="0" err="1" smtClean="0"/>
              <a:t>uisce</a:t>
            </a:r>
            <a:r>
              <a:rPr lang="en-IE" dirty="0" smtClean="0"/>
              <a:t>. (</a:t>
            </a:r>
            <a:r>
              <a:rPr lang="en-IE" dirty="0" err="1" smtClean="0"/>
              <a:t>dheacair</a:t>
            </a:r>
            <a:r>
              <a:rPr lang="en-IE" dirty="0" smtClean="0"/>
              <a:t> </a:t>
            </a:r>
            <a:r>
              <a:rPr lang="en-IE" dirty="0" err="1" smtClean="0"/>
              <a:t>sámpla</a:t>
            </a:r>
            <a:r>
              <a:rPr lang="en-IE" dirty="0" smtClean="0"/>
              <a:t> </a:t>
            </a:r>
            <a:r>
              <a:rPr lang="en-IE" dirty="0" err="1" smtClean="0"/>
              <a:t>d’íon</a:t>
            </a:r>
            <a:r>
              <a:rPr lang="en-IE" dirty="0" smtClean="0"/>
              <a:t> </a:t>
            </a:r>
            <a:r>
              <a:rPr lang="en-IE" dirty="0" err="1" smtClean="0"/>
              <a:t>uisce</a:t>
            </a:r>
            <a:r>
              <a:rPr lang="en-IE" dirty="0" smtClean="0"/>
              <a:t> a </a:t>
            </a:r>
            <a:r>
              <a:rPr lang="en-IE" dirty="0" err="1" smtClean="0"/>
              <a:t>fháil</a:t>
            </a:r>
            <a:r>
              <a:rPr lang="en-IE" dirty="0" smtClean="0"/>
              <a:t>, </a:t>
            </a:r>
            <a:r>
              <a:rPr lang="en-IE" dirty="0" err="1" smtClean="0"/>
              <a:t>bíonn</a:t>
            </a:r>
            <a:r>
              <a:rPr lang="en-IE" dirty="0" smtClean="0"/>
              <a:t> </a:t>
            </a:r>
            <a:r>
              <a:rPr lang="en-IE" dirty="0" err="1" smtClean="0"/>
              <a:t>substaintí</a:t>
            </a:r>
            <a:r>
              <a:rPr lang="en-IE" dirty="0" smtClean="0"/>
              <a:t> </a:t>
            </a:r>
            <a:r>
              <a:rPr lang="en-IE" dirty="0" err="1" smtClean="0"/>
              <a:t>tuaslagtha</a:t>
            </a:r>
            <a:r>
              <a:rPr lang="en-IE" dirty="0" smtClean="0"/>
              <a:t> </a:t>
            </a:r>
            <a:r>
              <a:rPr lang="en-IE" dirty="0" err="1" smtClean="0"/>
              <a:t>ann</a:t>
            </a:r>
            <a:r>
              <a:rPr lang="en-IE" dirty="0" smtClean="0"/>
              <a:t>)</a:t>
            </a:r>
          </a:p>
          <a:p>
            <a:pPr marL="0" lvl="0" indent="0">
              <a:buNone/>
            </a:pPr>
            <a:r>
              <a:rPr lang="en-IE" sz="4300" b="1" i="1" u="sng" dirty="0" smtClean="0">
                <a:solidFill>
                  <a:srgbClr val="00B050"/>
                </a:solidFill>
              </a:rPr>
              <a:t>Sa </a:t>
            </a:r>
            <a:r>
              <a:rPr lang="en-IE" sz="4300" b="1" i="1" u="sng" dirty="0" err="1" smtClean="0">
                <a:solidFill>
                  <a:srgbClr val="00B050"/>
                </a:solidFill>
              </a:rPr>
              <a:t>saotharlann</a:t>
            </a:r>
            <a:r>
              <a:rPr lang="en-IE" sz="4300" b="1" i="1" u="sng" dirty="0" smtClean="0">
                <a:solidFill>
                  <a:srgbClr val="00B050"/>
                </a:solidFill>
              </a:rPr>
              <a:t>:</a:t>
            </a:r>
            <a:endParaRPr lang="en-IE" sz="4300" b="1" i="1" u="sng" dirty="0">
              <a:solidFill>
                <a:srgbClr val="00B050"/>
              </a:solidFill>
            </a:endParaRPr>
          </a:p>
          <a:p>
            <a:pPr marL="0" lvl="0" indent="0">
              <a:buNone/>
            </a:pPr>
            <a:r>
              <a:rPr lang="en-IE" dirty="0" smtClean="0"/>
              <a:t> </a:t>
            </a:r>
            <a:endParaRPr lang="en-IE" b="1" dirty="0" smtClean="0">
              <a:solidFill>
                <a:srgbClr val="0070C0"/>
              </a:solidFill>
            </a:endParaRPr>
          </a:p>
        </p:txBody>
      </p:sp>
      <p:pic>
        <p:nvPicPr>
          <p:cNvPr id="10242" name="Picture 2" descr="http://www.shelflife.ie/img/medium/Category%20Features/bott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32656"/>
            <a:ext cx="4048125" cy="3762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4221088"/>
            <a:ext cx="8496944" cy="1354217"/>
          </a:xfrm>
          <a:prstGeom prst="rect">
            <a:avLst/>
          </a:prstGeom>
          <a:noFill/>
        </p:spPr>
        <p:txBody>
          <a:bodyPr wrap="square" rtlCol="0">
            <a:spAutoFit/>
          </a:bodyPr>
          <a:lstStyle/>
          <a:p>
            <a:pPr lvl="0"/>
            <a:r>
              <a:rPr lang="en-IE" sz="3200" b="1" dirty="0" smtClean="0"/>
              <a:t>5</a:t>
            </a:r>
            <a:r>
              <a:rPr lang="en-IE" sz="3200" b="1" smtClean="0"/>
              <a:t>. </a:t>
            </a:r>
            <a:r>
              <a:rPr lang="en-IE" sz="3200" smtClean="0"/>
              <a:t>Athraíonn</a:t>
            </a:r>
            <a:r>
              <a:rPr lang="en-IE" sz="3200" dirty="0" smtClean="0"/>
              <a:t> </a:t>
            </a:r>
            <a:r>
              <a:rPr lang="en-IE" sz="3200" dirty="0" err="1" smtClean="0"/>
              <a:t>sé</a:t>
            </a:r>
            <a:r>
              <a:rPr lang="en-IE" sz="3200" dirty="0" smtClean="0"/>
              <a:t> </a:t>
            </a:r>
            <a:r>
              <a:rPr lang="en-IE" sz="3200" dirty="0" err="1" smtClean="0"/>
              <a:t>dath</a:t>
            </a:r>
            <a:r>
              <a:rPr lang="en-IE" sz="3200" dirty="0" smtClean="0"/>
              <a:t> </a:t>
            </a:r>
            <a:r>
              <a:rPr lang="en-IE" sz="3200" b="1" dirty="0" err="1" smtClean="0"/>
              <a:t>sulfáit</a:t>
            </a:r>
            <a:r>
              <a:rPr lang="en-IE" sz="3200" b="1" dirty="0" smtClean="0"/>
              <a:t> </a:t>
            </a:r>
            <a:r>
              <a:rPr lang="en-IE" sz="3200" b="1" dirty="0" err="1" smtClean="0"/>
              <a:t>chopair</a:t>
            </a:r>
            <a:r>
              <a:rPr lang="en-IE" sz="3200" b="1" dirty="0" smtClean="0"/>
              <a:t> </a:t>
            </a:r>
            <a:r>
              <a:rPr lang="en-IE" sz="3200" b="1" dirty="0" err="1" smtClean="0"/>
              <a:t>ainhidiriúil</a:t>
            </a:r>
            <a:r>
              <a:rPr lang="en-IE" sz="3200" dirty="0" smtClean="0"/>
              <a:t> 	ó </a:t>
            </a:r>
            <a:r>
              <a:rPr lang="en-IE" sz="3200" b="1" dirty="0" err="1" smtClean="0"/>
              <a:t>bán</a:t>
            </a:r>
            <a:r>
              <a:rPr lang="en-IE" sz="3200" dirty="0" smtClean="0"/>
              <a:t> go </a:t>
            </a:r>
            <a:r>
              <a:rPr lang="en-IE" sz="3200" b="1" dirty="0" smtClean="0">
                <a:solidFill>
                  <a:srgbClr val="0070C0"/>
                </a:solidFill>
              </a:rPr>
              <a:t>GORM</a:t>
            </a:r>
          </a:p>
          <a:p>
            <a:endParaRPr lang="en-IE" dirty="0"/>
          </a:p>
        </p:txBody>
      </p:sp>
      <p:sp>
        <p:nvSpPr>
          <p:cNvPr id="5" name="TextBox 4"/>
          <p:cNvSpPr txBox="1"/>
          <p:nvPr/>
        </p:nvSpPr>
        <p:spPr>
          <a:xfrm>
            <a:off x="4464496" y="5931581"/>
            <a:ext cx="4355976" cy="646331"/>
          </a:xfrm>
          <a:prstGeom prst="rect">
            <a:avLst/>
          </a:prstGeom>
          <a:noFill/>
        </p:spPr>
        <p:txBody>
          <a:bodyPr wrap="square" rtlCol="0">
            <a:spAutoFit/>
          </a:bodyPr>
          <a:lstStyle/>
          <a:p>
            <a:r>
              <a:rPr lang="en-IE" dirty="0">
                <a:hlinkClick r:id="rId3"/>
              </a:rPr>
              <a:t>http://www.youtube.com/watch?v=DEnlrE4iMBU</a:t>
            </a:r>
            <a:endParaRPr lang="en-IE" dirty="0"/>
          </a:p>
        </p:txBody>
      </p:sp>
    </p:spTree>
    <p:extLst>
      <p:ext uri="{BB962C8B-B14F-4D97-AF65-F5344CB8AC3E}">
        <p14:creationId xmlns:p14="http://schemas.microsoft.com/office/powerpoint/2010/main" val="4020880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363272" cy="5616623"/>
          </a:xfrm>
        </p:spPr>
        <p:txBody>
          <a:bodyPr/>
          <a:lstStyle/>
          <a:p>
            <a:endParaRPr lang="en-IE" b="1" dirty="0" smtClean="0"/>
          </a:p>
          <a:p>
            <a:endParaRPr lang="en-IE" b="1" dirty="0"/>
          </a:p>
          <a:p>
            <a:endParaRPr lang="en-IE" b="1" dirty="0" smtClean="0"/>
          </a:p>
          <a:p>
            <a:endParaRPr lang="en-IE" b="1" dirty="0"/>
          </a:p>
          <a:p>
            <a:endParaRPr lang="en-IE" b="1" dirty="0" smtClean="0"/>
          </a:p>
          <a:p>
            <a:endParaRPr lang="en-IE" b="1" dirty="0" smtClean="0"/>
          </a:p>
          <a:p>
            <a:endParaRPr lang="en-IE" dirty="0"/>
          </a:p>
        </p:txBody>
      </p:sp>
      <p:pic>
        <p:nvPicPr>
          <p:cNvPr id="11266" name="Picture 2" descr="http://www.visualphotos.com/photo/1x6038198/cobalt_chloride_cocl2_paper_with_drop_of_water_a50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6884"/>
            <a:ext cx="4572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3888" y="404664"/>
            <a:ext cx="4824536" cy="954107"/>
          </a:xfrm>
          <a:prstGeom prst="rect">
            <a:avLst/>
          </a:prstGeom>
          <a:solidFill>
            <a:schemeClr val="accent4">
              <a:lumMod val="60000"/>
              <a:lumOff val="40000"/>
            </a:schemeClr>
          </a:solidFill>
        </p:spPr>
        <p:txBody>
          <a:bodyPr wrap="square" rtlCol="0">
            <a:spAutoFit/>
          </a:bodyPr>
          <a:lstStyle/>
          <a:p>
            <a:r>
              <a:rPr lang="en-IE" sz="2800" dirty="0" err="1" smtClean="0"/>
              <a:t>Páipéir</a:t>
            </a:r>
            <a:r>
              <a:rPr lang="en-IE" sz="2800" dirty="0" smtClean="0"/>
              <a:t> Cobalt </a:t>
            </a:r>
            <a:r>
              <a:rPr lang="en-IE" sz="2800" dirty="0" err="1" smtClean="0"/>
              <a:t>Clóríd</a:t>
            </a:r>
            <a:r>
              <a:rPr lang="en-IE" sz="2800" dirty="0" smtClean="0"/>
              <a:t> le UISCE = </a:t>
            </a:r>
            <a:r>
              <a:rPr lang="en-IE" sz="2800" dirty="0" err="1" smtClean="0"/>
              <a:t>athrú</a:t>
            </a:r>
            <a:r>
              <a:rPr lang="en-IE" sz="2800" dirty="0" smtClean="0"/>
              <a:t> </a:t>
            </a:r>
            <a:r>
              <a:rPr lang="en-IE" sz="2800" dirty="0" err="1" smtClean="0"/>
              <a:t>dath</a:t>
            </a:r>
            <a:r>
              <a:rPr lang="en-IE" sz="2800" dirty="0" smtClean="0"/>
              <a:t> </a:t>
            </a:r>
            <a:r>
              <a:rPr lang="en-IE" sz="2800" b="1" dirty="0" smtClean="0">
                <a:solidFill>
                  <a:srgbClr val="0070C0"/>
                </a:solidFill>
              </a:rPr>
              <a:t>GORM</a:t>
            </a:r>
            <a:r>
              <a:rPr lang="en-IE" sz="2800" dirty="0" smtClean="0">
                <a:sym typeface="Wingdings" pitchFamily="2" charset="2"/>
              </a:rPr>
              <a:t> </a:t>
            </a:r>
            <a:r>
              <a:rPr lang="en-IE" sz="2800" dirty="0" err="1">
                <a:solidFill>
                  <a:schemeClr val="accent2">
                    <a:lumMod val="50000"/>
                  </a:schemeClr>
                </a:solidFill>
                <a:sym typeface="Wingdings" pitchFamily="2" charset="2"/>
              </a:rPr>
              <a:t>B</a:t>
            </a:r>
            <a:r>
              <a:rPr lang="en-IE" sz="2800" dirty="0" err="1" smtClean="0">
                <a:solidFill>
                  <a:schemeClr val="accent2">
                    <a:lumMod val="50000"/>
                  </a:schemeClr>
                </a:solidFill>
                <a:sym typeface="Wingdings" pitchFamily="2" charset="2"/>
              </a:rPr>
              <a:t>ándearg</a:t>
            </a:r>
            <a:endParaRPr lang="en-IE" sz="2800" dirty="0">
              <a:solidFill>
                <a:schemeClr val="accent2">
                  <a:lumMod val="50000"/>
                </a:schemeClr>
              </a:solidFill>
            </a:endParaRPr>
          </a:p>
        </p:txBody>
      </p:sp>
      <p:sp>
        <p:nvSpPr>
          <p:cNvPr id="5" name="Left Arrow 4"/>
          <p:cNvSpPr/>
          <p:nvPr/>
        </p:nvSpPr>
        <p:spPr>
          <a:xfrm>
            <a:off x="3094370" y="1462904"/>
            <a:ext cx="1728192" cy="3041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268" name="Picture 4" descr="http://www.sciencephoto.com/image/4739/large/A5000824-Adding_water_to_copper_sulphate-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614964"/>
            <a:ext cx="3381375" cy="49900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11660" y="4437111"/>
            <a:ext cx="4104456" cy="1200329"/>
          </a:xfrm>
          <a:prstGeom prst="rect">
            <a:avLst/>
          </a:prstGeom>
          <a:solidFill>
            <a:schemeClr val="accent4">
              <a:lumMod val="60000"/>
              <a:lumOff val="40000"/>
            </a:schemeClr>
          </a:solidFill>
        </p:spPr>
        <p:txBody>
          <a:bodyPr wrap="square" rtlCol="0">
            <a:spAutoFit/>
          </a:bodyPr>
          <a:lstStyle/>
          <a:p>
            <a:r>
              <a:rPr lang="en-IE" sz="2400" dirty="0" err="1" smtClean="0"/>
              <a:t>Sulfáit</a:t>
            </a:r>
            <a:r>
              <a:rPr lang="en-IE" sz="2400" dirty="0" smtClean="0"/>
              <a:t> </a:t>
            </a:r>
            <a:r>
              <a:rPr lang="en-IE" sz="2400" dirty="0" err="1" smtClean="0"/>
              <a:t>Cupair</a:t>
            </a:r>
            <a:r>
              <a:rPr lang="en-IE" sz="2400" dirty="0" smtClean="0"/>
              <a:t> </a:t>
            </a:r>
            <a:r>
              <a:rPr lang="en-IE" sz="2400" dirty="0" err="1" smtClean="0"/>
              <a:t>Ainhidruil</a:t>
            </a:r>
            <a:r>
              <a:rPr lang="en-IE" sz="2400" dirty="0" smtClean="0"/>
              <a:t> (</a:t>
            </a:r>
            <a:r>
              <a:rPr lang="en-IE" sz="2400" dirty="0" err="1" smtClean="0"/>
              <a:t>gan</a:t>
            </a:r>
            <a:r>
              <a:rPr lang="en-IE" sz="2400" dirty="0" smtClean="0"/>
              <a:t> </a:t>
            </a:r>
            <a:r>
              <a:rPr lang="en-IE" sz="2400" dirty="0" err="1" smtClean="0"/>
              <a:t>uisce</a:t>
            </a:r>
            <a:r>
              <a:rPr lang="en-IE" sz="2400" dirty="0" smtClean="0"/>
              <a:t>) + UISCE = </a:t>
            </a:r>
            <a:r>
              <a:rPr lang="en-IE" sz="2400" dirty="0" err="1" smtClean="0"/>
              <a:t>athrú</a:t>
            </a:r>
            <a:r>
              <a:rPr lang="en-IE" sz="2400" dirty="0" smtClean="0"/>
              <a:t> </a:t>
            </a:r>
            <a:r>
              <a:rPr lang="en-IE" sz="2400" dirty="0" err="1" smtClean="0"/>
              <a:t>dath</a:t>
            </a:r>
            <a:r>
              <a:rPr lang="en-IE" sz="2400" dirty="0" smtClean="0"/>
              <a:t>  BÁN</a:t>
            </a:r>
            <a:r>
              <a:rPr lang="en-IE" sz="2400" b="1" dirty="0" smtClean="0">
                <a:solidFill>
                  <a:srgbClr val="0070C0"/>
                </a:solidFill>
                <a:sym typeface="Wingdings" pitchFamily="2" charset="2"/>
              </a:rPr>
              <a:t> GORM</a:t>
            </a:r>
            <a:endParaRPr lang="en-IE" sz="2400" b="1" dirty="0">
              <a:solidFill>
                <a:srgbClr val="0070C0"/>
              </a:solidFill>
            </a:endParaRPr>
          </a:p>
        </p:txBody>
      </p:sp>
      <p:sp>
        <p:nvSpPr>
          <p:cNvPr id="7" name="Right Arrow 6"/>
          <p:cNvSpPr/>
          <p:nvPr/>
        </p:nvSpPr>
        <p:spPr>
          <a:xfrm>
            <a:off x="4966543" y="4941168"/>
            <a:ext cx="2088232" cy="576064"/>
          </a:xfrm>
          <a:prstGeom prst="rightArrow">
            <a:avLst>
              <a:gd name="adj1" fmla="val 18742"/>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4106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19256" cy="5721499"/>
          </a:xfrm>
        </p:spPr>
        <p:txBody>
          <a:bodyPr/>
          <a:lstStyle/>
          <a:p>
            <a:pPr marL="0" indent="0">
              <a:buNone/>
            </a:pPr>
            <a:r>
              <a:rPr lang="en-IE" b="1" dirty="0" smtClean="0"/>
              <a:t>6. </a:t>
            </a:r>
            <a:r>
              <a:rPr lang="en-IE" b="1" dirty="0" err="1" smtClean="0"/>
              <a:t>Ribeadas</a:t>
            </a:r>
            <a:r>
              <a:rPr lang="en-IE" b="1" dirty="0" smtClean="0"/>
              <a:t>:</a:t>
            </a:r>
            <a:r>
              <a:rPr lang="en-IE" dirty="0" smtClean="0"/>
              <a:t> (Capillary action) </a:t>
            </a:r>
          </a:p>
          <a:p>
            <a:pPr marL="0" indent="0">
              <a:buNone/>
            </a:pPr>
            <a:r>
              <a:rPr lang="en-IE" dirty="0" err="1" smtClean="0"/>
              <a:t>Tá</a:t>
            </a:r>
            <a:r>
              <a:rPr lang="en-IE" dirty="0" smtClean="0"/>
              <a:t> an </a:t>
            </a:r>
            <a:r>
              <a:rPr lang="en-IE" dirty="0" err="1" smtClean="0"/>
              <a:t>claonadh</a:t>
            </a:r>
            <a:r>
              <a:rPr lang="en-IE" dirty="0" smtClean="0"/>
              <a:t> </a:t>
            </a:r>
            <a:r>
              <a:rPr lang="en-IE" dirty="0" err="1" smtClean="0"/>
              <a:t>ag</a:t>
            </a:r>
            <a:r>
              <a:rPr lang="en-IE" dirty="0" smtClean="0"/>
              <a:t> </a:t>
            </a:r>
            <a:r>
              <a:rPr lang="en-IE" dirty="0" err="1" smtClean="0"/>
              <a:t>uisce</a:t>
            </a:r>
            <a:r>
              <a:rPr lang="en-IE" dirty="0" smtClean="0"/>
              <a:t> le </a:t>
            </a:r>
            <a:r>
              <a:rPr lang="en-IE" dirty="0" err="1" smtClean="0"/>
              <a:t>greamú</a:t>
            </a:r>
            <a:r>
              <a:rPr lang="en-IE" dirty="0" smtClean="0"/>
              <a:t> de </a:t>
            </a:r>
            <a:r>
              <a:rPr lang="en-IE" dirty="0" err="1" smtClean="0"/>
              <a:t>ghloine</a:t>
            </a:r>
            <a:r>
              <a:rPr lang="en-IE" dirty="0" smtClean="0"/>
              <a:t>. </a:t>
            </a:r>
            <a:r>
              <a:rPr lang="en-IE" dirty="0" err="1" smtClean="0"/>
              <a:t>Seo</a:t>
            </a:r>
            <a:r>
              <a:rPr lang="en-IE" dirty="0" smtClean="0"/>
              <a:t> an </a:t>
            </a:r>
            <a:r>
              <a:rPr lang="en-IE" dirty="0" err="1" smtClean="0"/>
              <a:t>chúis</a:t>
            </a:r>
            <a:r>
              <a:rPr lang="en-IE" dirty="0" smtClean="0"/>
              <a:t> go </a:t>
            </a:r>
            <a:r>
              <a:rPr lang="en-IE" dirty="0" err="1" smtClean="0"/>
              <a:t>bhfuil</a:t>
            </a:r>
            <a:r>
              <a:rPr lang="en-IE" dirty="0" smtClean="0"/>
              <a:t> </a:t>
            </a:r>
            <a:r>
              <a:rPr lang="en-IE" dirty="0" err="1" smtClean="0"/>
              <a:t>dromchla</a:t>
            </a:r>
            <a:r>
              <a:rPr lang="en-IE" dirty="0" smtClean="0"/>
              <a:t> an </a:t>
            </a:r>
            <a:r>
              <a:rPr lang="en-IE" dirty="0" err="1" smtClean="0"/>
              <a:t>uisce</a:t>
            </a:r>
            <a:r>
              <a:rPr lang="en-IE" dirty="0" smtClean="0"/>
              <a:t> </a:t>
            </a:r>
            <a:r>
              <a:rPr lang="en-IE" dirty="0" err="1" smtClean="0"/>
              <a:t>cuartha</a:t>
            </a:r>
            <a:r>
              <a:rPr lang="en-IE" dirty="0" smtClean="0"/>
              <a:t> I </a:t>
            </a:r>
            <a:r>
              <a:rPr lang="en-IE" dirty="0" err="1" smtClean="0"/>
              <a:t>gloine</a:t>
            </a:r>
            <a:r>
              <a:rPr lang="en-IE" dirty="0" smtClean="0"/>
              <a:t>. </a:t>
            </a:r>
            <a:r>
              <a:rPr lang="en-IE" dirty="0" err="1" smtClean="0"/>
              <a:t>Gláoitar</a:t>
            </a:r>
            <a:r>
              <a:rPr lang="en-IE" dirty="0" smtClean="0"/>
              <a:t> an </a:t>
            </a:r>
            <a:r>
              <a:rPr lang="en-IE" b="1" dirty="0" smtClean="0">
                <a:solidFill>
                  <a:srgbClr val="FF0000"/>
                </a:solidFill>
              </a:rPr>
              <a:t>MEINISCEAS</a:t>
            </a:r>
            <a:r>
              <a:rPr lang="en-IE" dirty="0" smtClean="0"/>
              <a:t>  </a:t>
            </a:r>
            <a:r>
              <a:rPr lang="en-IE" dirty="0" err="1" smtClean="0"/>
              <a:t>ar</a:t>
            </a:r>
            <a:r>
              <a:rPr lang="en-IE" dirty="0" smtClean="0"/>
              <a:t> an </a:t>
            </a:r>
            <a:r>
              <a:rPr lang="en-IE" dirty="0" err="1" smtClean="0"/>
              <a:t>cuar</a:t>
            </a:r>
            <a:r>
              <a:rPr lang="en-IE" dirty="0" smtClean="0"/>
              <a:t> (curve) </a:t>
            </a:r>
            <a:r>
              <a:rPr lang="en-IE" dirty="0" err="1" smtClean="0"/>
              <a:t>seo</a:t>
            </a:r>
            <a:endParaRPr lang="en-IE" dirty="0" smtClean="0"/>
          </a:p>
          <a:p>
            <a:endParaRPr lang="en-IE" dirty="0"/>
          </a:p>
        </p:txBody>
      </p:sp>
      <p:pic>
        <p:nvPicPr>
          <p:cNvPr id="12290" name="Picture 2" descr="http://schools-wikipedia.org/images/614/614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136" y="2564904"/>
            <a:ext cx="3384376" cy="3888432"/>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5580112" y="2420888"/>
            <a:ext cx="144016" cy="9361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Down Arrow 4"/>
          <p:cNvSpPr/>
          <p:nvPr/>
        </p:nvSpPr>
        <p:spPr>
          <a:xfrm>
            <a:off x="6444208" y="2420888"/>
            <a:ext cx="144016" cy="4680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292" name="Picture 4" descr="http://www.sciencebuddies.org/science-fair-projects/project_ideas/PlantBio_img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356992"/>
            <a:ext cx="345638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64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An </a:t>
            </a:r>
            <a:r>
              <a:rPr lang="en-IE" b="1" dirty="0" err="1" smtClean="0"/>
              <a:t>Timthriall</a:t>
            </a:r>
            <a:r>
              <a:rPr lang="en-IE" b="1" dirty="0" smtClean="0"/>
              <a:t> </a:t>
            </a:r>
            <a:r>
              <a:rPr lang="en-IE" b="1" dirty="0" err="1" smtClean="0"/>
              <a:t>Uisce</a:t>
            </a:r>
            <a:r>
              <a:rPr lang="en-IE" b="1" dirty="0" smtClean="0"/>
              <a:t> </a:t>
            </a:r>
            <a:r>
              <a:rPr lang="en-IE" b="1" dirty="0"/>
              <a:t>(</a:t>
            </a:r>
            <a:r>
              <a:rPr lang="en-IE" b="1" dirty="0" smtClean="0"/>
              <a:t>water cycle)</a:t>
            </a:r>
            <a:endParaRPr lang="en-IE" dirty="0"/>
          </a:p>
        </p:txBody>
      </p:sp>
      <p:sp>
        <p:nvSpPr>
          <p:cNvPr id="3" name="Content Placeholder 2"/>
          <p:cNvSpPr>
            <a:spLocks noGrp="1"/>
          </p:cNvSpPr>
          <p:nvPr>
            <p:ph idx="1"/>
          </p:nvPr>
        </p:nvSpPr>
        <p:spPr/>
        <p:txBody>
          <a:bodyPr/>
          <a:lstStyle/>
          <a:p>
            <a:endParaRPr lang="en-IE"/>
          </a:p>
        </p:txBody>
      </p:sp>
      <p:pic>
        <p:nvPicPr>
          <p:cNvPr id="14338" name="Picture 2" descr="http://www.cotf.edu/ete/images/modules/msese/earthsysflr/EFCycleP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136904"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394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err="1"/>
              <a:t>Coireáil</a:t>
            </a:r>
            <a:r>
              <a:rPr lang="en-IE" b="1" dirty="0"/>
              <a:t> </a:t>
            </a:r>
            <a:r>
              <a:rPr lang="en-IE" b="1" dirty="0" err="1"/>
              <a:t>Uisce</a:t>
            </a:r>
            <a:r>
              <a:rPr lang="en-IE" b="1" dirty="0"/>
              <a:t> (Water Treatment)</a:t>
            </a:r>
            <a:endParaRPr lang="en-IE" dirty="0"/>
          </a:p>
        </p:txBody>
      </p:sp>
      <p:sp>
        <p:nvSpPr>
          <p:cNvPr id="3" name="Content Placeholder 2"/>
          <p:cNvSpPr>
            <a:spLocks noGrp="1"/>
          </p:cNvSpPr>
          <p:nvPr>
            <p:ph idx="1"/>
          </p:nvPr>
        </p:nvSpPr>
        <p:spPr>
          <a:xfrm>
            <a:off x="395536" y="1268760"/>
            <a:ext cx="8291264" cy="4857403"/>
          </a:xfrm>
        </p:spPr>
        <p:txBody>
          <a:bodyPr/>
          <a:lstStyle/>
          <a:p>
            <a:pPr marL="0" indent="0">
              <a:buNone/>
            </a:pPr>
            <a:r>
              <a:rPr lang="en-IE" b="1" dirty="0" smtClean="0">
                <a:solidFill>
                  <a:srgbClr val="00B050"/>
                </a:solidFill>
              </a:rPr>
              <a:t>Q. </a:t>
            </a:r>
            <a:r>
              <a:rPr lang="en-IE" dirty="0" err="1" smtClean="0"/>
              <a:t>Cén</a:t>
            </a:r>
            <a:r>
              <a:rPr lang="en-IE" dirty="0" smtClean="0"/>
              <a:t> </a:t>
            </a:r>
            <a:r>
              <a:rPr lang="en-IE" dirty="0" err="1" smtClean="0"/>
              <a:t>fáth</a:t>
            </a:r>
            <a:r>
              <a:rPr lang="en-IE" dirty="0" smtClean="0"/>
              <a:t> go </a:t>
            </a:r>
            <a:r>
              <a:rPr lang="en-IE" dirty="0" err="1" smtClean="0"/>
              <a:t>bhfuil</a:t>
            </a:r>
            <a:r>
              <a:rPr lang="en-IE" dirty="0" smtClean="0"/>
              <a:t> </a:t>
            </a:r>
            <a:r>
              <a:rPr lang="en-IE" dirty="0" err="1" smtClean="0"/>
              <a:t>sé</a:t>
            </a:r>
            <a:r>
              <a:rPr lang="en-IE" dirty="0" smtClean="0"/>
              <a:t> </a:t>
            </a:r>
            <a:r>
              <a:rPr lang="en-IE" dirty="0" err="1" smtClean="0"/>
              <a:t>riachtanach</a:t>
            </a:r>
            <a:r>
              <a:rPr lang="en-IE" dirty="0" smtClean="0"/>
              <a:t> </a:t>
            </a:r>
            <a:r>
              <a:rPr lang="en-IE" dirty="0" err="1" smtClean="0"/>
              <a:t>dúinn</a:t>
            </a:r>
            <a:r>
              <a:rPr lang="en-IE" dirty="0" smtClean="0"/>
              <a:t> an </a:t>
            </a:r>
            <a:r>
              <a:rPr lang="en-IE" dirty="0" smtClean="0">
                <a:solidFill>
                  <a:srgbClr val="FF0000"/>
                </a:solidFill>
              </a:rPr>
              <a:t>UISCE </a:t>
            </a:r>
            <a:r>
              <a:rPr lang="en-IE" dirty="0" smtClean="0"/>
              <a:t>I </a:t>
            </a:r>
            <a:r>
              <a:rPr lang="en-IE" dirty="0" err="1" smtClean="0"/>
              <a:t>nár</a:t>
            </a:r>
            <a:r>
              <a:rPr lang="en-IE" dirty="0" smtClean="0"/>
              <a:t> tithe a </a:t>
            </a:r>
            <a:r>
              <a:rPr lang="en-IE" dirty="0" err="1" smtClean="0"/>
              <a:t>bheidh</a:t>
            </a:r>
            <a:r>
              <a:rPr lang="en-IE" dirty="0" smtClean="0"/>
              <a:t> </a:t>
            </a:r>
            <a:r>
              <a:rPr lang="en-IE" dirty="0" err="1" smtClean="0"/>
              <a:t>coireáilithe</a:t>
            </a:r>
            <a:r>
              <a:rPr lang="en-IE" b="1" dirty="0" smtClean="0">
                <a:solidFill>
                  <a:srgbClr val="00B050"/>
                </a:solidFill>
              </a:rPr>
              <a:t>?????</a:t>
            </a:r>
            <a:endParaRPr lang="en-IE" b="1" dirty="0">
              <a:solidFill>
                <a:srgbClr val="00B050"/>
              </a:solidFill>
            </a:endParaRPr>
          </a:p>
        </p:txBody>
      </p:sp>
      <p:pic>
        <p:nvPicPr>
          <p:cNvPr id="15362" name="Picture 2" descr="http://www.hyderconsulting.com/en/editorial/PublishingImages/Project%20images/dublinbayPicture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7544" y="2276872"/>
            <a:ext cx="6192688" cy="42484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85063" y="5013176"/>
            <a:ext cx="2736304" cy="954107"/>
          </a:xfrm>
          <a:prstGeom prst="rect">
            <a:avLst/>
          </a:prstGeom>
          <a:solidFill>
            <a:schemeClr val="accent2">
              <a:lumMod val="60000"/>
              <a:lumOff val="40000"/>
            </a:schemeClr>
          </a:solidFill>
        </p:spPr>
        <p:txBody>
          <a:bodyPr wrap="square" rtlCol="0">
            <a:spAutoFit/>
          </a:bodyPr>
          <a:lstStyle/>
          <a:p>
            <a:r>
              <a:rPr lang="en-IE" sz="2800" b="1" dirty="0" err="1" smtClean="0"/>
              <a:t>Ionad</a:t>
            </a:r>
            <a:r>
              <a:rPr lang="en-IE" sz="2800" b="1" dirty="0" smtClean="0"/>
              <a:t> </a:t>
            </a:r>
            <a:r>
              <a:rPr lang="en-IE" sz="2800" b="1" dirty="0" err="1" smtClean="0"/>
              <a:t>coireáilthe</a:t>
            </a:r>
            <a:r>
              <a:rPr lang="en-IE" sz="2800" b="1" dirty="0" smtClean="0"/>
              <a:t> </a:t>
            </a:r>
            <a:r>
              <a:rPr lang="en-IE" sz="2800" b="1" dirty="0" err="1" smtClean="0"/>
              <a:t>Uisce</a:t>
            </a:r>
            <a:r>
              <a:rPr lang="en-IE" sz="2800" b="1" dirty="0" smtClean="0"/>
              <a:t> B.Á.C.</a:t>
            </a:r>
            <a:endParaRPr lang="en-IE" sz="2800" b="1" dirty="0"/>
          </a:p>
        </p:txBody>
      </p:sp>
      <p:sp>
        <p:nvSpPr>
          <p:cNvPr id="5" name="Left Arrow 4"/>
          <p:cNvSpPr/>
          <p:nvPr/>
        </p:nvSpPr>
        <p:spPr>
          <a:xfrm>
            <a:off x="5292080" y="5967283"/>
            <a:ext cx="2088232" cy="27002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p:cNvSpPr txBox="1"/>
          <p:nvPr/>
        </p:nvSpPr>
        <p:spPr>
          <a:xfrm>
            <a:off x="5219854" y="3212976"/>
            <a:ext cx="2160240" cy="461665"/>
          </a:xfrm>
          <a:prstGeom prst="rect">
            <a:avLst/>
          </a:prstGeom>
          <a:solidFill>
            <a:schemeClr val="accent2">
              <a:lumMod val="60000"/>
              <a:lumOff val="40000"/>
            </a:schemeClr>
          </a:solidFill>
        </p:spPr>
        <p:txBody>
          <a:bodyPr wrap="square" rtlCol="0">
            <a:spAutoFit/>
          </a:bodyPr>
          <a:lstStyle/>
          <a:p>
            <a:r>
              <a:rPr lang="en-IE" sz="2400" b="1" dirty="0" smtClean="0"/>
              <a:t>B.S.L (ESB) Éire </a:t>
            </a:r>
            <a:endParaRPr lang="en-IE" sz="2400" b="1" dirty="0"/>
          </a:p>
        </p:txBody>
      </p:sp>
      <p:sp>
        <p:nvSpPr>
          <p:cNvPr id="8" name="Left Arrow 7"/>
          <p:cNvSpPr/>
          <p:nvPr/>
        </p:nvSpPr>
        <p:spPr>
          <a:xfrm>
            <a:off x="4644008" y="3712804"/>
            <a:ext cx="2592288" cy="18002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33815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lstStyle/>
          <a:p>
            <a:pPr algn="l"/>
            <a:r>
              <a:rPr lang="en-IE" b="1" dirty="0">
                <a:solidFill>
                  <a:srgbClr val="00B050"/>
                </a:solidFill>
              </a:rPr>
              <a:t>5</a:t>
            </a:r>
            <a:r>
              <a:rPr lang="en-IE" b="1" dirty="0" smtClean="0">
                <a:solidFill>
                  <a:srgbClr val="00B050"/>
                </a:solidFill>
              </a:rPr>
              <a:t> </a:t>
            </a:r>
            <a:r>
              <a:rPr lang="en-IE" b="1" dirty="0" err="1" smtClean="0">
                <a:solidFill>
                  <a:srgbClr val="00B050"/>
                </a:solidFill>
              </a:rPr>
              <a:t>céimeanna</a:t>
            </a:r>
            <a:r>
              <a:rPr lang="en-IE" b="1" dirty="0" smtClean="0">
                <a:solidFill>
                  <a:srgbClr val="00B050"/>
                </a:solidFill>
              </a:rPr>
              <a:t> I </a:t>
            </a:r>
            <a:r>
              <a:rPr lang="en-IE" b="1" dirty="0" err="1" smtClean="0">
                <a:solidFill>
                  <a:srgbClr val="00B050"/>
                </a:solidFill>
              </a:rPr>
              <a:t>chóreáil</a:t>
            </a:r>
            <a:r>
              <a:rPr lang="en-IE" b="1" dirty="0" smtClean="0">
                <a:solidFill>
                  <a:srgbClr val="00B050"/>
                </a:solidFill>
              </a:rPr>
              <a:t> UISCE:</a:t>
            </a:r>
            <a:endParaRPr lang="en-IE" b="1" dirty="0">
              <a:solidFill>
                <a:srgbClr val="00B050"/>
              </a:solidFill>
            </a:endParaRPr>
          </a:p>
        </p:txBody>
      </p:sp>
      <p:sp>
        <p:nvSpPr>
          <p:cNvPr id="3" name="Content Placeholder 2"/>
          <p:cNvSpPr>
            <a:spLocks noGrp="1"/>
          </p:cNvSpPr>
          <p:nvPr>
            <p:ph idx="1"/>
          </p:nvPr>
        </p:nvSpPr>
        <p:spPr>
          <a:xfrm>
            <a:off x="179512" y="1196752"/>
            <a:ext cx="5472608" cy="5328592"/>
          </a:xfrm>
        </p:spPr>
        <p:txBody>
          <a:bodyPr>
            <a:normAutofit fontScale="92500" lnSpcReduction="20000"/>
          </a:bodyPr>
          <a:lstStyle/>
          <a:p>
            <a:pPr marL="0" indent="0">
              <a:buNone/>
            </a:pPr>
            <a:r>
              <a:rPr lang="en-IE" dirty="0" smtClean="0">
                <a:solidFill>
                  <a:srgbClr val="9C145B"/>
                </a:solidFill>
              </a:rPr>
              <a:t>1- </a:t>
            </a:r>
            <a:r>
              <a:rPr lang="en-IE" b="1" dirty="0" err="1">
                <a:solidFill>
                  <a:srgbClr val="9C145B"/>
                </a:solidFill>
              </a:rPr>
              <a:t>Criathrú</a:t>
            </a:r>
            <a:r>
              <a:rPr lang="en-IE" b="1" dirty="0">
                <a:solidFill>
                  <a:srgbClr val="9C145B"/>
                </a:solidFill>
              </a:rPr>
              <a:t> (Screening</a:t>
            </a:r>
            <a:r>
              <a:rPr lang="en-IE" b="1" dirty="0" smtClean="0">
                <a:solidFill>
                  <a:srgbClr val="9C145B"/>
                </a:solidFill>
              </a:rPr>
              <a:t>):</a:t>
            </a:r>
            <a:endParaRPr lang="en-IE" dirty="0">
              <a:solidFill>
                <a:srgbClr val="9C145B"/>
              </a:solidFill>
            </a:endParaRPr>
          </a:p>
          <a:p>
            <a:pPr marL="0" indent="0">
              <a:buNone/>
            </a:pPr>
            <a:r>
              <a:rPr lang="en-IE" dirty="0" err="1"/>
              <a:t>Uisce</a:t>
            </a:r>
            <a:r>
              <a:rPr lang="en-IE" dirty="0"/>
              <a:t> a </a:t>
            </a:r>
            <a:r>
              <a:rPr lang="en-IE" dirty="0" err="1"/>
              <a:t>chur</a:t>
            </a:r>
            <a:r>
              <a:rPr lang="en-IE" dirty="0"/>
              <a:t> </a:t>
            </a:r>
            <a:r>
              <a:rPr lang="en-IE" dirty="0" err="1"/>
              <a:t>trí</a:t>
            </a:r>
            <a:r>
              <a:rPr lang="en-IE" dirty="0"/>
              <a:t> </a:t>
            </a:r>
            <a:r>
              <a:rPr lang="en-IE" dirty="0" err="1"/>
              <a:t>ghréille</a:t>
            </a:r>
            <a:r>
              <a:rPr lang="en-IE" dirty="0"/>
              <a:t> </a:t>
            </a:r>
            <a:r>
              <a:rPr lang="en-IE" dirty="0" err="1" smtClean="0"/>
              <a:t>miotail</a:t>
            </a:r>
            <a:r>
              <a:rPr lang="en-IE" dirty="0" smtClean="0"/>
              <a:t>, </a:t>
            </a:r>
            <a:r>
              <a:rPr lang="en-IE" dirty="0" err="1" smtClean="0"/>
              <a:t>baintear</a:t>
            </a:r>
            <a:r>
              <a:rPr lang="en-IE" dirty="0" smtClean="0"/>
              <a:t> </a:t>
            </a:r>
            <a:r>
              <a:rPr lang="en-IE" dirty="0" err="1"/>
              <a:t>píosaí</a:t>
            </a:r>
            <a:r>
              <a:rPr lang="en-IE" dirty="0"/>
              <a:t> </a:t>
            </a:r>
            <a:r>
              <a:rPr lang="en-IE" dirty="0" err="1"/>
              <a:t>móra</a:t>
            </a:r>
            <a:r>
              <a:rPr lang="en-IE" dirty="0"/>
              <a:t> </a:t>
            </a:r>
            <a:r>
              <a:rPr lang="en-IE" dirty="0" err="1"/>
              <a:t>salachair</a:t>
            </a:r>
            <a:r>
              <a:rPr lang="en-IE" dirty="0"/>
              <a:t> </a:t>
            </a:r>
            <a:r>
              <a:rPr lang="en-IE" dirty="0" smtClean="0"/>
              <a:t>as </a:t>
            </a:r>
            <a:r>
              <a:rPr lang="en-IE" dirty="0" err="1" smtClean="0"/>
              <a:t>anseo</a:t>
            </a:r>
            <a:r>
              <a:rPr lang="en-IE" dirty="0" smtClean="0"/>
              <a:t> (</a:t>
            </a:r>
            <a:r>
              <a:rPr lang="en-IE" dirty="0" err="1" smtClean="0"/>
              <a:t>foirm</a:t>
            </a:r>
            <a:r>
              <a:rPr lang="en-IE" dirty="0" smtClean="0"/>
              <a:t> </a:t>
            </a:r>
            <a:r>
              <a:rPr lang="en-IE" dirty="0" err="1"/>
              <a:t>scagacháin</a:t>
            </a:r>
            <a:r>
              <a:rPr lang="en-IE" dirty="0" smtClean="0"/>
              <a:t>)</a:t>
            </a:r>
          </a:p>
          <a:p>
            <a:pPr marL="0" indent="0">
              <a:buNone/>
            </a:pPr>
            <a:r>
              <a:rPr lang="en-IE" dirty="0">
                <a:solidFill>
                  <a:srgbClr val="9C145B"/>
                </a:solidFill>
              </a:rPr>
              <a:t>2. </a:t>
            </a:r>
            <a:r>
              <a:rPr lang="en-IE" b="1" dirty="0" err="1">
                <a:solidFill>
                  <a:srgbClr val="9C145B"/>
                </a:solidFill>
              </a:rPr>
              <a:t>Síothlú</a:t>
            </a:r>
            <a:r>
              <a:rPr lang="en-IE" b="1" dirty="0">
                <a:solidFill>
                  <a:srgbClr val="9C145B"/>
                </a:solidFill>
              </a:rPr>
              <a:t> (Settling</a:t>
            </a:r>
            <a:r>
              <a:rPr lang="en-IE" b="1" dirty="0" smtClean="0">
                <a:solidFill>
                  <a:srgbClr val="9C145B"/>
                </a:solidFill>
              </a:rPr>
              <a:t>):</a:t>
            </a:r>
            <a:endParaRPr lang="en-IE" dirty="0">
              <a:solidFill>
                <a:srgbClr val="9C145B"/>
              </a:solidFill>
            </a:endParaRPr>
          </a:p>
          <a:p>
            <a:pPr marL="0" indent="0">
              <a:buNone/>
            </a:pPr>
            <a:r>
              <a:rPr lang="en-IE" dirty="0" err="1"/>
              <a:t>Uisce</a:t>
            </a:r>
            <a:r>
              <a:rPr lang="en-IE" dirty="0"/>
              <a:t> a </a:t>
            </a:r>
            <a:r>
              <a:rPr lang="en-IE" dirty="0" err="1"/>
              <a:t>stórail</a:t>
            </a:r>
            <a:r>
              <a:rPr lang="en-IE" dirty="0"/>
              <a:t> </a:t>
            </a:r>
            <a:r>
              <a:rPr lang="en-IE" dirty="0" err="1"/>
              <a:t>sa</a:t>
            </a:r>
            <a:r>
              <a:rPr lang="en-IE" dirty="0"/>
              <a:t> </a:t>
            </a:r>
            <a:r>
              <a:rPr lang="en-IE" dirty="0" err="1"/>
              <a:t>taiscumar</a:t>
            </a:r>
            <a:r>
              <a:rPr lang="en-IE" dirty="0"/>
              <a:t> , </a:t>
            </a:r>
            <a:r>
              <a:rPr lang="en-IE" dirty="0" err="1"/>
              <a:t>Titeann</a:t>
            </a:r>
            <a:r>
              <a:rPr lang="en-IE" dirty="0"/>
              <a:t> </a:t>
            </a:r>
            <a:r>
              <a:rPr lang="en-IE" dirty="0" err="1"/>
              <a:t>pairteagáil</a:t>
            </a:r>
            <a:r>
              <a:rPr lang="en-IE" dirty="0"/>
              <a:t> </a:t>
            </a:r>
            <a:r>
              <a:rPr lang="en-IE" dirty="0" err="1"/>
              <a:t>mora</a:t>
            </a:r>
            <a:r>
              <a:rPr lang="en-IE" dirty="0"/>
              <a:t> </a:t>
            </a:r>
            <a:r>
              <a:rPr lang="en-IE" dirty="0" err="1"/>
              <a:t>salachar</a:t>
            </a:r>
            <a:r>
              <a:rPr lang="en-IE" dirty="0"/>
              <a:t> go </a:t>
            </a:r>
            <a:r>
              <a:rPr lang="en-IE" dirty="0" smtClean="0"/>
              <a:t>bun</a:t>
            </a:r>
          </a:p>
          <a:p>
            <a:pPr marL="0" indent="0">
              <a:buNone/>
            </a:pPr>
            <a:r>
              <a:rPr lang="en-IE" b="1" dirty="0">
                <a:solidFill>
                  <a:srgbClr val="9C145B"/>
                </a:solidFill>
              </a:rPr>
              <a:t>3. </a:t>
            </a:r>
            <a:r>
              <a:rPr lang="en-IE" b="1" dirty="0" err="1">
                <a:solidFill>
                  <a:srgbClr val="9C145B"/>
                </a:solidFill>
              </a:rPr>
              <a:t>Scagadh</a:t>
            </a:r>
            <a:r>
              <a:rPr lang="en-IE" b="1" dirty="0">
                <a:solidFill>
                  <a:srgbClr val="9C145B"/>
                </a:solidFill>
              </a:rPr>
              <a:t> :</a:t>
            </a:r>
            <a:r>
              <a:rPr lang="en-IE" dirty="0">
                <a:solidFill>
                  <a:srgbClr val="9C145B"/>
                </a:solidFill>
              </a:rPr>
              <a:t> </a:t>
            </a:r>
            <a:r>
              <a:rPr lang="en-IE" dirty="0" err="1"/>
              <a:t>uisce</a:t>
            </a:r>
            <a:r>
              <a:rPr lang="en-IE" dirty="0"/>
              <a:t> a </a:t>
            </a:r>
            <a:r>
              <a:rPr lang="en-IE" dirty="0" err="1"/>
              <a:t>chur</a:t>
            </a:r>
            <a:r>
              <a:rPr lang="en-IE" dirty="0"/>
              <a:t> </a:t>
            </a:r>
            <a:r>
              <a:rPr lang="en-IE" dirty="0" err="1"/>
              <a:t>trí</a:t>
            </a:r>
            <a:r>
              <a:rPr lang="en-IE" dirty="0"/>
              <a:t> </a:t>
            </a:r>
            <a:r>
              <a:rPr lang="en-IE" dirty="0" err="1"/>
              <a:t>cheapacha</a:t>
            </a:r>
            <a:r>
              <a:rPr lang="en-IE" dirty="0"/>
              <a:t> de </a:t>
            </a:r>
            <a:r>
              <a:rPr lang="en-IE" dirty="0" err="1"/>
              <a:t>ghainimh</a:t>
            </a:r>
            <a:r>
              <a:rPr lang="en-IE" dirty="0"/>
              <a:t> </a:t>
            </a:r>
            <a:r>
              <a:rPr lang="en-IE" dirty="0" err="1"/>
              <a:t>agus</a:t>
            </a:r>
            <a:r>
              <a:rPr lang="en-IE" dirty="0"/>
              <a:t> </a:t>
            </a:r>
            <a:r>
              <a:rPr lang="en-IE" dirty="0" err="1"/>
              <a:t>gairbhéil</a:t>
            </a:r>
            <a:r>
              <a:rPr lang="en-IE" dirty="0"/>
              <a:t>) le </a:t>
            </a:r>
            <a:r>
              <a:rPr lang="en-IE" dirty="0" err="1"/>
              <a:t>píosaí</a:t>
            </a:r>
            <a:r>
              <a:rPr lang="en-IE" dirty="0"/>
              <a:t> </a:t>
            </a:r>
            <a:r>
              <a:rPr lang="en-IE" dirty="0" err="1"/>
              <a:t>salachar</a:t>
            </a:r>
            <a:r>
              <a:rPr lang="en-IE" dirty="0"/>
              <a:t> </a:t>
            </a:r>
            <a:r>
              <a:rPr lang="en-IE" dirty="0" err="1"/>
              <a:t>beaga</a:t>
            </a:r>
            <a:r>
              <a:rPr lang="en-IE" dirty="0"/>
              <a:t> a </a:t>
            </a:r>
            <a:r>
              <a:rPr lang="en-IE" dirty="0" err="1"/>
              <a:t>bhaint</a:t>
            </a:r>
            <a:endParaRPr lang="en-IE" dirty="0"/>
          </a:p>
          <a:p>
            <a:endParaRPr lang="en-IE" dirty="0"/>
          </a:p>
          <a:p>
            <a:endParaRPr lang="en-IE" dirty="0"/>
          </a:p>
        </p:txBody>
      </p:sp>
      <p:pic>
        <p:nvPicPr>
          <p:cNvPr id="16388" name="Picture 4" descr="http://www.thewatertreatmentplant.com/gifs/water-treatment-plant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130998"/>
            <a:ext cx="23812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www.staytonoregon.gov/vertical/Sites/%7B12E21B1E-6B31-4E9B-8641-6FE5AAE9D5E2%7D/uploads/%7B2BB252FE-B387-41C8-8B92-A7D56DF3C5FE%7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501008"/>
            <a:ext cx="3865494"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90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5400600" cy="5760640"/>
          </a:xfrm>
        </p:spPr>
        <p:txBody>
          <a:bodyPr>
            <a:normAutofit lnSpcReduction="10000"/>
          </a:bodyPr>
          <a:lstStyle/>
          <a:p>
            <a:pPr marL="0" indent="0">
              <a:buNone/>
            </a:pPr>
            <a:r>
              <a:rPr lang="en-IE" sz="3600" b="1" u="sng" dirty="0">
                <a:solidFill>
                  <a:srgbClr val="00B050"/>
                </a:solidFill>
              </a:rPr>
              <a:t>5 </a:t>
            </a:r>
            <a:r>
              <a:rPr lang="en-IE" sz="3600" b="1" u="sng" dirty="0" err="1">
                <a:solidFill>
                  <a:srgbClr val="00B050"/>
                </a:solidFill>
              </a:rPr>
              <a:t>céimeanna</a:t>
            </a:r>
            <a:r>
              <a:rPr lang="en-IE" sz="3600" b="1" u="sng" dirty="0">
                <a:solidFill>
                  <a:srgbClr val="00B050"/>
                </a:solidFill>
              </a:rPr>
              <a:t> I </a:t>
            </a:r>
            <a:r>
              <a:rPr lang="en-IE" sz="3600" b="1" u="sng" dirty="0" err="1">
                <a:solidFill>
                  <a:srgbClr val="00B050"/>
                </a:solidFill>
              </a:rPr>
              <a:t>chóreáil</a:t>
            </a:r>
            <a:r>
              <a:rPr lang="en-IE" sz="3600" b="1" u="sng" dirty="0">
                <a:solidFill>
                  <a:srgbClr val="00B050"/>
                </a:solidFill>
              </a:rPr>
              <a:t> UISCE</a:t>
            </a:r>
            <a:r>
              <a:rPr lang="en-IE" b="1" dirty="0" smtClean="0">
                <a:solidFill>
                  <a:srgbClr val="00B050"/>
                </a:solidFill>
              </a:rPr>
              <a:t>:</a:t>
            </a:r>
          </a:p>
          <a:p>
            <a:pPr marL="0" indent="0">
              <a:buNone/>
            </a:pPr>
            <a:r>
              <a:rPr lang="en-IE" b="1" dirty="0" smtClean="0"/>
              <a:t>4</a:t>
            </a:r>
            <a:r>
              <a:rPr lang="en-IE" b="1" dirty="0"/>
              <a:t>.</a:t>
            </a:r>
            <a:r>
              <a:rPr lang="en-IE" dirty="0"/>
              <a:t> </a:t>
            </a:r>
            <a:r>
              <a:rPr lang="en-IE" b="1" dirty="0" err="1"/>
              <a:t>Clóiriniú</a:t>
            </a:r>
            <a:r>
              <a:rPr lang="en-IE" b="1" dirty="0"/>
              <a:t> (Chlorination</a:t>
            </a:r>
            <a:r>
              <a:rPr lang="en-IE" b="1" dirty="0" smtClean="0"/>
              <a:t>):</a:t>
            </a:r>
            <a:endParaRPr lang="en-IE" dirty="0"/>
          </a:p>
          <a:p>
            <a:r>
              <a:rPr lang="en-IE" dirty="0" err="1"/>
              <a:t>Clóirin</a:t>
            </a:r>
            <a:r>
              <a:rPr lang="en-IE" dirty="0"/>
              <a:t> a </a:t>
            </a:r>
            <a:r>
              <a:rPr lang="en-IE" dirty="0" err="1"/>
              <a:t>chur</a:t>
            </a:r>
            <a:r>
              <a:rPr lang="en-IE" dirty="0"/>
              <a:t> leis an </a:t>
            </a:r>
            <a:r>
              <a:rPr lang="en-IE" dirty="0" err="1"/>
              <a:t>uisce</a:t>
            </a:r>
            <a:r>
              <a:rPr lang="en-IE" dirty="0"/>
              <a:t> le </a:t>
            </a:r>
            <a:r>
              <a:rPr lang="en-IE" b="1" dirty="0" err="1">
                <a:solidFill>
                  <a:srgbClr val="FF0000"/>
                </a:solidFill>
              </a:rPr>
              <a:t>baictéir</a:t>
            </a:r>
            <a:r>
              <a:rPr lang="en-IE" b="1" dirty="0">
                <a:solidFill>
                  <a:srgbClr val="FF0000"/>
                </a:solidFill>
              </a:rPr>
              <a:t> a </a:t>
            </a:r>
            <a:r>
              <a:rPr lang="en-IE" b="1" dirty="0" err="1">
                <a:solidFill>
                  <a:srgbClr val="FF0000"/>
                </a:solidFill>
              </a:rPr>
              <a:t>mhárú</a:t>
            </a:r>
            <a:r>
              <a:rPr lang="en-IE" dirty="0"/>
              <a:t>. </a:t>
            </a:r>
            <a:endParaRPr lang="en-IE" dirty="0" smtClean="0"/>
          </a:p>
          <a:p>
            <a:endParaRPr lang="en-IE" dirty="0"/>
          </a:p>
          <a:p>
            <a:pPr marL="0" indent="0">
              <a:buNone/>
            </a:pPr>
            <a:r>
              <a:rPr lang="en-IE" b="1" dirty="0"/>
              <a:t>5. </a:t>
            </a:r>
            <a:r>
              <a:rPr lang="en-IE" b="1" dirty="0" err="1"/>
              <a:t>Fluairidiú</a:t>
            </a:r>
            <a:r>
              <a:rPr lang="en-IE" b="1" dirty="0"/>
              <a:t> (Fluoridation</a:t>
            </a:r>
            <a:r>
              <a:rPr lang="en-IE" b="1" dirty="0" smtClean="0"/>
              <a:t>):</a:t>
            </a:r>
            <a:endParaRPr lang="en-IE" dirty="0"/>
          </a:p>
          <a:p>
            <a:r>
              <a:rPr lang="en-IE" dirty="0" smtClean="0"/>
              <a:t>An </a:t>
            </a:r>
            <a:r>
              <a:rPr lang="en-IE" dirty="0" err="1" smtClean="0"/>
              <a:t>dúil</a:t>
            </a:r>
            <a:r>
              <a:rPr lang="en-IE" dirty="0" smtClean="0"/>
              <a:t> </a:t>
            </a:r>
            <a:r>
              <a:rPr lang="en-IE" dirty="0" err="1" smtClean="0"/>
              <a:t>Fluairín</a:t>
            </a:r>
            <a:r>
              <a:rPr lang="en-IE" dirty="0" smtClean="0"/>
              <a:t>  (</a:t>
            </a:r>
            <a:r>
              <a:rPr lang="en-IE" dirty="0" err="1" smtClean="0"/>
              <a:t>Fl</a:t>
            </a:r>
            <a:r>
              <a:rPr lang="en-IE" dirty="0" smtClean="0"/>
              <a:t>) a </a:t>
            </a:r>
            <a:r>
              <a:rPr lang="en-IE" dirty="0" err="1"/>
              <a:t>chur</a:t>
            </a:r>
            <a:r>
              <a:rPr lang="en-IE" dirty="0"/>
              <a:t> san </a:t>
            </a:r>
            <a:r>
              <a:rPr lang="en-IE" dirty="0" err="1"/>
              <a:t>uisce</a:t>
            </a:r>
            <a:r>
              <a:rPr lang="en-IE" dirty="0"/>
              <a:t> </a:t>
            </a:r>
            <a:r>
              <a:rPr lang="en-IE" dirty="0" err="1"/>
              <a:t>chun</a:t>
            </a:r>
            <a:r>
              <a:rPr lang="en-IE" dirty="0"/>
              <a:t> </a:t>
            </a:r>
            <a:r>
              <a:rPr lang="en-IE" dirty="0" err="1"/>
              <a:t>cosc</a:t>
            </a:r>
            <a:r>
              <a:rPr lang="en-IE" dirty="0"/>
              <a:t> </a:t>
            </a:r>
            <a:r>
              <a:rPr lang="en-IE" dirty="0" err="1" smtClean="0"/>
              <a:t>ar</a:t>
            </a:r>
            <a:r>
              <a:rPr lang="en-IE" dirty="0" smtClean="0"/>
              <a:t> </a:t>
            </a:r>
          </a:p>
          <a:p>
            <a:pPr marL="0" indent="0">
              <a:buNone/>
            </a:pPr>
            <a:r>
              <a:rPr lang="en-IE" b="1" dirty="0">
                <a:solidFill>
                  <a:srgbClr val="FF0000"/>
                </a:solidFill>
              </a:rPr>
              <a:t> </a:t>
            </a:r>
            <a:r>
              <a:rPr lang="en-IE" b="1" dirty="0" smtClean="0">
                <a:solidFill>
                  <a:srgbClr val="FF0000"/>
                </a:solidFill>
              </a:rPr>
              <a:t>  </a:t>
            </a:r>
            <a:r>
              <a:rPr lang="en-IE" b="1" dirty="0" err="1" smtClean="0">
                <a:solidFill>
                  <a:srgbClr val="FF0000"/>
                </a:solidFill>
              </a:rPr>
              <a:t>meath</a:t>
            </a:r>
            <a:r>
              <a:rPr lang="en-IE" b="1" dirty="0" smtClean="0">
                <a:solidFill>
                  <a:srgbClr val="FF0000"/>
                </a:solidFill>
              </a:rPr>
              <a:t> </a:t>
            </a:r>
            <a:r>
              <a:rPr lang="en-IE" b="1" dirty="0" err="1">
                <a:solidFill>
                  <a:srgbClr val="FF0000"/>
                </a:solidFill>
              </a:rPr>
              <a:t>na</a:t>
            </a:r>
            <a:r>
              <a:rPr lang="en-IE" b="1" dirty="0">
                <a:solidFill>
                  <a:srgbClr val="FF0000"/>
                </a:solidFill>
              </a:rPr>
              <a:t> </a:t>
            </a:r>
            <a:r>
              <a:rPr lang="en-IE" b="1" dirty="0" err="1" smtClean="0">
                <a:solidFill>
                  <a:srgbClr val="FF0000"/>
                </a:solidFill>
              </a:rPr>
              <a:t>bhfiacla</a:t>
            </a:r>
            <a:r>
              <a:rPr lang="en-IE" b="1" dirty="0" smtClean="0">
                <a:solidFill>
                  <a:srgbClr val="FF0000"/>
                </a:solidFill>
              </a:rPr>
              <a:t> (tooth    	decay)</a:t>
            </a:r>
            <a:endParaRPr lang="en-IE" b="1" dirty="0">
              <a:solidFill>
                <a:srgbClr val="FF0000"/>
              </a:solidFill>
            </a:endParaRPr>
          </a:p>
        </p:txBody>
      </p:sp>
      <p:pic>
        <p:nvPicPr>
          <p:cNvPr id="1026" name="Picture 2" descr="http://urparamount.com/images/articles/chlorine-bacteria-kill-ac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04664"/>
            <a:ext cx="302433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_ugAmu9TBM0o/TVC48_DpccI/AAAAAAAAAXo/lHCVlCyySs0/s1600/de7_baby_bottle_tooth_dec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952" y="3717032"/>
            <a:ext cx="381000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73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b="1" u="sng" dirty="0" smtClean="0">
                <a:solidFill>
                  <a:srgbClr val="FF0000"/>
                </a:solidFill>
              </a:rPr>
              <a:t>2 </a:t>
            </a:r>
            <a:r>
              <a:rPr lang="en-IE" b="1" u="sng" dirty="0" err="1" smtClean="0">
                <a:solidFill>
                  <a:srgbClr val="FF0000"/>
                </a:solidFill>
              </a:rPr>
              <a:t>cinnáil</a:t>
            </a:r>
            <a:r>
              <a:rPr lang="en-IE" b="1" u="sng" dirty="0" smtClean="0">
                <a:solidFill>
                  <a:srgbClr val="FF0000"/>
                </a:solidFill>
              </a:rPr>
              <a:t> UISCE i </a:t>
            </a:r>
            <a:r>
              <a:rPr lang="en-IE" b="1" u="sng" dirty="0" err="1" smtClean="0">
                <a:solidFill>
                  <a:srgbClr val="FF0000"/>
                </a:solidFill>
              </a:rPr>
              <a:t>nÉireann</a:t>
            </a:r>
            <a:r>
              <a:rPr lang="en-IE" b="1" u="sng" dirty="0" smtClean="0">
                <a:solidFill>
                  <a:srgbClr val="FF0000"/>
                </a:solidFill>
              </a:rPr>
              <a:t>..</a:t>
            </a:r>
            <a:endParaRPr lang="en-IE" b="1" u="sng" dirty="0">
              <a:solidFill>
                <a:srgbClr val="FF0000"/>
              </a:solidFill>
            </a:endParaRPr>
          </a:p>
        </p:txBody>
      </p:sp>
      <p:sp>
        <p:nvSpPr>
          <p:cNvPr id="3" name="Content Placeholder 2"/>
          <p:cNvSpPr>
            <a:spLocks noGrp="1"/>
          </p:cNvSpPr>
          <p:nvPr>
            <p:ph idx="1"/>
          </p:nvPr>
        </p:nvSpPr>
        <p:spPr>
          <a:xfrm>
            <a:off x="0" y="1340768"/>
            <a:ext cx="5652120" cy="5256584"/>
          </a:xfrm>
        </p:spPr>
        <p:txBody>
          <a:bodyPr>
            <a:normAutofit fontScale="92500" lnSpcReduction="10000"/>
          </a:bodyPr>
          <a:lstStyle/>
          <a:p>
            <a:pPr marL="742950" indent="-742950">
              <a:buAutoNum type="arabicPeriod"/>
            </a:pPr>
            <a:r>
              <a:rPr lang="en-IE" sz="3600" b="1" dirty="0" smtClean="0">
                <a:solidFill>
                  <a:srgbClr val="9C145B"/>
                </a:solidFill>
              </a:rPr>
              <a:t>UISCE BOG (</a:t>
            </a:r>
            <a:r>
              <a:rPr lang="en-IE" sz="3600" b="1" dirty="0" smtClean="0">
                <a:solidFill>
                  <a:srgbClr val="0070C0"/>
                </a:solidFill>
              </a:rPr>
              <a:t>soft) </a:t>
            </a:r>
            <a:r>
              <a:rPr lang="en-IE" sz="3600" b="1" dirty="0" err="1" smtClean="0">
                <a:solidFill>
                  <a:srgbClr val="0070C0"/>
                </a:solidFill>
              </a:rPr>
              <a:t>nó</a:t>
            </a:r>
            <a:endParaRPr lang="en-IE" sz="3600" b="1" dirty="0" smtClean="0">
              <a:solidFill>
                <a:srgbClr val="0070C0"/>
              </a:solidFill>
            </a:endParaRPr>
          </a:p>
          <a:p>
            <a:pPr marL="0" indent="0">
              <a:buNone/>
            </a:pPr>
            <a:r>
              <a:rPr lang="en-IE" sz="3600" b="1" dirty="0" smtClean="0">
                <a:solidFill>
                  <a:srgbClr val="9C145B"/>
                </a:solidFill>
              </a:rPr>
              <a:t>2.    UISCE CRUA</a:t>
            </a:r>
            <a:r>
              <a:rPr lang="en-IE" sz="3600" b="1" dirty="0" smtClean="0"/>
              <a:t> </a:t>
            </a:r>
            <a:r>
              <a:rPr lang="en-IE" sz="3600" b="1" dirty="0" smtClean="0">
                <a:solidFill>
                  <a:srgbClr val="0070C0"/>
                </a:solidFill>
              </a:rPr>
              <a:t>(hard)</a:t>
            </a:r>
          </a:p>
          <a:p>
            <a:r>
              <a:rPr lang="en-IE" sz="3600" dirty="0" smtClean="0"/>
              <a:t>Mar </a:t>
            </a:r>
            <a:r>
              <a:rPr lang="en-IE" sz="3600" dirty="0" err="1" smtClean="0"/>
              <a:t>gheall</a:t>
            </a:r>
            <a:r>
              <a:rPr lang="en-IE" sz="3600" dirty="0" smtClean="0"/>
              <a:t> </a:t>
            </a:r>
            <a:r>
              <a:rPr lang="en-IE" sz="3600" dirty="0" err="1" smtClean="0"/>
              <a:t>ar</a:t>
            </a:r>
            <a:r>
              <a:rPr lang="en-IE" sz="3600" dirty="0" smtClean="0"/>
              <a:t> </a:t>
            </a:r>
            <a:r>
              <a:rPr lang="en-IE" sz="3600" dirty="0" err="1" smtClean="0"/>
              <a:t>na</a:t>
            </a:r>
            <a:r>
              <a:rPr lang="en-IE" sz="3600" dirty="0" smtClean="0"/>
              <a:t> </a:t>
            </a:r>
            <a:r>
              <a:rPr lang="en-IE" sz="3600" dirty="0" err="1" smtClean="0"/>
              <a:t>comhdúile</a:t>
            </a:r>
            <a:r>
              <a:rPr lang="en-IE" sz="3600" dirty="0" smtClean="0"/>
              <a:t> </a:t>
            </a:r>
            <a:r>
              <a:rPr lang="en-IE" sz="3600" b="1" dirty="0" err="1" smtClean="0">
                <a:solidFill>
                  <a:srgbClr val="9C145B"/>
                </a:solidFill>
              </a:rPr>
              <a:t>Ca</a:t>
            </a:r>
            <a:r>
              <a:rPr lang="en-IE" sz="3600" b="1" dirty="0" smtClean="0">
                <a:solidFill>
                  <a:srgbClr val="9C145B"/>
                </a:solidFill>
              </a:rPr>
              <a:t> &amp; Mg</a:t>
            </a:r>
            <a:r>
              <a:rPr lang="en-IE" sz="3600" b="1" dirty="0" smtClean="0">
                <a:solidFill>
                  <a:srgbClr val="0070C0"/>
                </a:solidFill>
              </a:rPr>
              <a:t>, </a:t>
            </a:r>
            <a:r>
              <a:rPr lang="en-IE" sz="3600" dirty="0" smtClean="0"/>
              <a:t>a </a:t>
            </a:r>
            <a:r>
              <a:rPr lang="en-IE" sz="3600" dirty="0" err="1" smtClean="0"/>
              <a:t>mbíonn</a:t>
            </a:r>
            <a:r>
              <a:rPr lang="en-IE" sz="3600" dirty="0" smtClean="0"/>
              <a:t> </a:t>
            </a:r>
            <a:r>
              <a:rPr lang="en-IE" sz="3600" dirty="0" err="1" smtClean="0"/>
              <a:t>tuaslagtha</a:t>
            </a:r>
            <a:r>
              <a:rPr lang="en-IE" sz="3600" dirty="0" smtClean="0"/>
              <a:t> san </a:t>
            </a:r>
            <a:r>
              <a:rPr lang="en-IE" sz="3600" dirty="0" err="1" smtClean="0"/>
              <a:t>uisce</a:t>
            </a:r>
            <a:r>
              <a:rPr lang="en-IE" sz="3600" dirty="0" smtClean="0"/>
              <a:t>.</a:t>
            </a:r>
          </a:p>
          <a:p>
            <a:pPr lvl="0"/>
            <a:r>
              <a:rPr lang="en-IE" sz="3600" dirty="0" smtClean="0"/>
              <a:t>De </a:t>
            </a:r>
            <a:r>
              <a:rPr lang="en-IE" sz="3600" dirty="0" err="1" smtClean="0"/>
              <a:t>bharr</a:t>
            </a:r>
            <a:r>
              <a:rPr lang="en-IE" sz="3600" dirty="0" smtClean="0"/>
              <a:t> </a:t>
            </a:r>
            <a:r>
              <a:rPr lang="en-IE" sz="3600" dirty="0" err="1" smtClean="0"/>
              <a:t>na</a:t>
            </a:r>
            <a:r>
              <a:rPr lang="en-IE" sz="3600" dirty="0" smtClean="0"/>
              <a:t> </a:t>
            </a:r>
            <a:r>
              <a:rPr lang="en-IE" sz="3600" dirty="0" err="1" smtClean="0"/>
              <a:t>cloiche</a:t>
            </a:r>
            <a:r>
              <a:rPr lang="en-IE" sz="3600" dirty="0" smtClean="0"/>
              <a:t> in </a:t>
            </a:r>
            <a:r>
              <a:rPr lang="en-IE" sz="3600" dirty="0" err="1" smtClean="0"/>
              <a:t>aice</a:t>
            </a:r>
            <a:r>
              <a:rPr lang="en-IE" sz="3600" dirty="0" smtClean="0"/>
              <a:t> an </a:t>
            </a:r>
            <a:r>
              <a:rPr lang="en-IE" sz="3600" dirty="0" err="1" smtClean="0"/>
              <a:t>foinse</a:t>
            </a:r>
            <a:r>
              <a:rPr lang="en-IE" sz="3600" dirty="0" smtClean="0"/>
              <a:t> </a:t>
            </a:r>
            <a:r>
              <a:rPr lang="en-IE" sz="3600" dirty="0" err="1" smtClean="0"/>
              <a:t>uisce</a:t>
            </a:r>
            <a:r>
              <a:rPr lang="en-IE" sz="3600" dirty="0"/>
              <a:t>.</a:t>
            </a:r>
            <a:endParaRPr lang="en-IE" sz="3600" dirty="0" smtClean="0"/>
          </a:p>
          <a:p>
            <a:pPr lvl="0"/>
            <a:r>
              <a:rPr lang="en-IE" sz="3600" b="1" dirty="0" err="1" smtClean="0">
                <a:solidFill>
                  <a:srgbClr val="00B050"/>
                </a:solidFill>
              </a:rPr>
              <a:t>Faightear</a:t>
            </a:r>
            <a:r>
              <a:rPr lang="en-IE" sz="3600" b="1" dirty="0" smtClean="0">
                <a:solidFill>
                  <a:srgbClr val="00B050"/>
                </a:solidFill>
              </a:rPr>
              <a:t> </a:t>
            </a:r>
            <a:r>
              <a:rPr lang="en-IE" sz="3600" b="1" dirty="0" err="1">
                <a:solidFill>
                  <a:srgbClr val="00B050"/>
                </a:solidFill>
              </a:rPr>
              <a:t>cruas</a:t>
            </a:r>
            <a:r>
              <a:rPr lang="en-IE" sz="3600" b="1" dirty="0">
                <a:solidFill>
                  <a:srgbClr val="00B050"/>
                </a:solidFill>
              </a:rPr>
              <a:t> </a:t>
            </a:r>
            <a:r>
              <a:rPr lang="en-IE" sz="3600" b="1" dirty="0" smtClean="0">
                <a:solidFill>
                  <a:srgbClr val="00B050"/>
                </a:solidFill>
              </a:rPr>
              <a:t>(UISCE CRUA) in </a:t>
            </a:r>
            <a:r>
              <a:rPr lang="en-IE" sz="3600" b="1" dirty="0" err="1">
                <a:solidFill>
                  <a:srgbClr val="00B050"/>
                </a:solidFill>
              </a:rPr>
              <a:t>áiteanna</a:t>
            </a:r>
            <a:r>
              <a:rPr lang="en-IE" sz="3600" b="1" dirty="0">
                <a:solidFill>
                  <a:srgbClr val="00B050"/>
                </a:solidFill>
              </a:rPr>
              <a:t> in </a:t>
            </a:r>
            <a:r>
              <a:rPr lang="en-IE" sz="3600" b="1" dirty="0" err="1">
                <a:solidFill>
                  <a:srgbClr val="00B050"/>
                </a:solidFill>
              </a:rPr>
              <a:t>bhfuil</a:t>
            </a:r>
            <a:r>
              <a:rPr lang="en-IE" sz="3600" b="1" dirty="0">
                <a:solidFill>
                  <a:srgbClr val="00B050"/>
                </a:solidFill>
              </a:rPr>
              <a:t> a </a:t>
            </a:r>
            <a:r>
              <a:rPr lang="en-IE" sz="3600" b="1" dirty="0" err="1">
                <a:solidFill>
                  <a:srgbClr val="00B050"/>
                </a:solidFill>
              </a:rPr>
              <a:t>lán</a:t>
            </a:r>
            <a:r>
              <a:rPr lang="en-IE" sz="3600" b="1" dirty="0">
                <a:solidFill>
                  <a:srgbClr val="00B050"/>
                </a:solidFill>
              </a:rPr>
              <a:t> </a:t>
            </a:r>
            <a:r>
              <a:rPr lang="en-IE" sz="3600" b="1" dirty="0" err="1" smtClean="0">
                <a:solidFill>
                  <a:srgbClr val="FF0000"/>
                </a:solidFill>
              </a:rPr>
              <a:t>aolchloch</a:t>
            </a:r>
            <a:r>
              <a:rPr lang="en-IE" sz="3600" b="1" dirty="0" smtClean="0">
                <a:solidFill>
                  <a:srgbClr val="FF0000"/>
                </a:solidFill>
              </a:rPr>
              <a:t> (</a:t>
            </a:r>
            <a:r>
              <a:rPr lang="en-IE" sz="3600" b="1" dirty="0">
                <a:solidFill>
                  <a:srgbClr val="FF0000"/>
                </a:solidFill>
              </a:rPr>
              <a:t>limestone)</a:t>
            </a:r>
          </a:p>
          <a:p>
            <a:endParaRPr lang="en-IE" sz="3600" b="1" dirty="0"/>
          </a:p>
        </p:txBody>
      </p:sp>
      <p:pic>
        <p:nvPicPr>
          <p:cNvPr id="2052" name="Picture 4" descr="http://www.zitaglio.com/globustour/The%20Limestone%20Plateaus%20of%20The%20Burren%20(1)%20800x600%2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305776"/>
            <a:ext cx="3227512" cy="49315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2140" y="1707118"/>
            <a:ext cx="2867472" cy="461665"/>
          </a:xfrm>
          <a:prstGeom prst="rect">
            <a:avLst/>
          </a:prstGeom>
          <a:solidFill>
            <a:schemeClr val="accent2">
              <a:lumMod val="40000"/>
              <a:lumOff val="60000"/>
            </a:schemeClr>
          </a:solidFill>
        </p:spPr>
        <p:txBody>
          <a:bodyPr wrap="square" rtlCol="0">
            <a:spAutoFit/>
          </a:bodyPr>
          <a:lstStyle/>
          <a:p>
            <a:r>
              <a:rPr lang="en-IE" sz="2400" b="1" dirty="0" smtClean="0"/>
              <a:t>An </a:t>
            </a:r>
            <a:r>
              <a:rPr lang="en-IE" sz="2400" b="1" dirty="0" err="1" smtClean="0"/>
              <a:t>Burren</a:t>
            </a:r>
            <a:r>
              <a:rPr lang="en-IE" sz="2400" b="1" dirty="0" smtClean="0"/>
              <a:t>, Co. </a:t>
            </a:r>
            <a:r>
              <a:rPr lang="en-IE" sz="2400" b="1" dirty="0" err="1" smtClean="0"/>
              <a:t>Clár</a:t>
            </a:r>
            <a:endParaRPr lang="en-IE" sz="2400" b="1" dirty="0"/>
          </a:p>
        </p:txBody>
      </p:sp>
    </p:spTree>
    <p:extLst>
      <p:ext uri="{BB962C8B-B14F-4D97-AF65-F5344CB8AC3E}">
        <p14:creationId xmlns:p14="http://schemas.microsoft.com/office/powerpoint/2010/main" val="82015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864096"/>
          </a:xfrm>
        </p:spPr>
        <p:txBody>
          <a:bodyPr>
            <a:normAutofit fontScale="90000"/>
          </a:bodyPr>
          <a:lstStyle/>
          <a:p>
            <a:pPr algn="l"/>
            <a:r>
              <a:rPr lang="en-IE" sz="5400" b="1" dirty="0" err="1" smtClean="0">
                <a:solidFill>
                  <a:srgbClr val="00B050"/>
                </a:solidFill>
              </a:rPr>
              <a:t>Cruas</a:t>
            </a:r>
            <a:r>
              <a:rPr lang="en-IE" sz="5400" b="1" dirty="0" smtClean="0">
                <a:solidFill>
                  <a:srgbClr val="00B050"/>
                </a:solidFill>
              </a:rPr>
              <a:t> in </a:t>
            </a:r>
            <a:r>
              <a:rPr lang="en-IE" sz="5400" b="1" dirty="0" err="1" smtClean="0">
                <a:solidFill>
                  <a:srgbClr val="00B050"/>
                </a:solidFill>
              </a:rPr>
              <a:t>Uisce</a:t>
            </a:r>
            <a:endParaRPr lang="en-IE" sz="5400" b="1" dirty="0">
              <a:solidFill>
                <a:srgbClr val="00B050"/>
              </a:solidFill>
            </a:endParaRPr>
          </a:p>
        </p:txBody>
      </p:sp>
      <p:sp>
        <p:nvSpPr>
          <p:cNvPr id="3" name="Content Placeholder 2"/>
          <p:cNvSpPr>
            <a:spLocks noGrp="1"/>
          </p:cNvSpPr>
          <p:nvPr>
            <p:ph idx="1"/>
          </p:nvPr>
        </p:nvSpPr>
        <p:spPr>
          <a:xfrm>
            <a:off x="179512" y="836713"/>
            <a:ext cx="5184576" cy="5904655"/>
          </a:xfrm>
        </p:spPr>
        <p:txBody>
          <a:bodyPr>
            <a:normAutofit lnSpcReduction="10000"/>
          </a:bodyPr>
          <a:lstStyle/>
          <a:p>
            <a:pPr marL="0" indent="0">
              <a:buNone/>
            </a:pPr>
            <a:r>
              <a:rPr lang="en-IE" b="1" u="sng" dirty="0" err="1" smtClean="0"/>
              <a:t>Próiseas</a:t>
            </a:r>
            <a:r>
              <a:rPr lang="en-IE" b="1" u="sng" dirty="0" smtClean="0"/>
              <a:t>:</a:t>
            </a:r>
            <a:endParaRPr lang="en-IE" dirty="0"/>
          </a:p>
          <a:p>
            <a:pPr marL="0" indent="0">
              <a:buNone/>
            </a:pPr>
            <a:r>
              <a:rPr lang="en-IE" dirty="0" smtClean="0"/>
              <a:t> -  </a:t>
            </a:r>
            <a:r>
              <a:rPr lang="en-IE" b="1" dirty="0" err="1" smtClean="0">
                <a:solidFill>
                  <a:srgbClr val="FF0000"/>
                </a:solidFill>
              </a:rPr>
              <a:t>Aolchloch</a:t>
            </a:r>
            <a:r>
              <a:rPr lang="en-IE" dirty="0" smtClean="0"/>
              <a:t> </a:t>
            </a:r>
            <a:r>
              <a:rPr lang="en-IE" dirty="0"/>
              <a:t>= </a:t>
            </a:r>
            <a:r>
              <a:rPr lang="en-IE" b="1" dirty="0" err="1">
                <a:solidFill>
                  <a:srgbClr val="9C145B"/>
                </a:solidFill>
              </a:rPr>
              <a:t>Carbónáit</a:t>
            </a:r>
            <a:r>
              <a:rPr lang="en-IE" b="1" dirty="0">
                <a:solidFill>
                  <a:srgbClr val="9C145B"/>
                </a:solidFill>
              </a:rPr>
              <a:t> </a:t>
            </a:r>
            <a:r>
              <a:rPr lang="en-IE" b="1" dirty="0" err="1">
                <a:solidFill>
                  <a:srgbClr val="9C145B"/>
                </a:solidFill>
              </a:rPr>
              <a:t>chailciam</a:t>
            </a:r>
            <a:r>
              <a:rPr lang="en-IE" dirty="0"/>
              <a:t>. </a:t>
            </a:r>
            <a:r>
              <a:rPr lang="en-IE" dirty="0" err="1"/>
              <a:t>Ábhar</a:t>
            </a:r>
            <a:r>
              <a:rPr lang="en-IE" dirty="0"/>
              <a:t> do-</a:t>
            </a:r>
            <a:r>
              <a:rPr lang="en-IE" dirty="0" err="1"/>
              <a:t>tuaslagtha</a:t>
            </a:r>
            <a:r>
              <a:rPr lang="en-IE" dirty="0"/>
              <a:t> </a:t>
            </a:r>
            <a:endParaRPr lang="en-IE" dirty="0" smtClean="0"/>
          </a:p>
          <a:p>
            <a:pPr marL="0" indent="0">
              <a:buNone/>
            </a:pPr>
            <a:r>
              <a:rPr lang="en-IE" dirty="0"/>
              <a:t> </a:t>
            </a:r>
            <a:r>
              <a:rPr lang="en-IE" dirty="0" smtClean="0"/>
              <a:t>-  </a:t>
            </a:r>
            <a:r>
              <a:rPr lang="en-IE" b="1" dirty="0" err="1" smtClean="0">
                <a:solidFill>
                  <a:srgbClr val="FF0000"/>
                </a:solidFill>
              </a:rPr>
              <a:t>Báisteach</a:t>
            </a:r>
            <a:r>
              <a:rPr lang="en-IE" dirty="0" smtClean="0"/>
              <a:t> &amp; </a:t>
            </a:r>
            <a:r>
              <a:rPr lang="en-IE" b="1" dirty="0" smtClean="0">
                <a:solidFill>
                  <a:srgbClr val="FF0000"/>
                </a:solidFill>
              </a:rPr>
              <a:t>CO²</a:t>
            </a:r>
            <a:r>
              <a:rPr lang="en-IE" dirty="0" smtClean="0"/>
              <a:t> = </a:t>
            </a:r>
            <a:r>
              <a:rPr lang="en-IE" b="1" dirty="0" err="1" smtClean="0"/>
              <a:t>déantar</a:t>
            </a:r>
            <a:r>
              <a:rPr lang="en-IE" b="1" dirty="0" smtClean="0"/>
              <a:t> </a:t>
            </a:r>
            <a:r>
              <a:rPr lang="en-IE" b="1" dirty="0" err="1" smtClean="0"/>
              <a:t>tuaslagán</a:t>
            </a:r>
            <a:r>
              <a:rPr lang="en-IE" b="1" dirty="0" smtClean="0"/>
              <a:t> </a:t>
            </a:r>
            <a:r>
              <a:rPr lang="en-IE" b="1" dirty="0" err="1" smtClean="0"/>
              <a:t>aigéadach</a:t>
            </a:r>
            <a:r>
              <a:rPr lang="en-IE" b="1" dirty="0" smtClean="0"/>
              <a:t>.</a:t>
            </a:r>
          </a:p>
          <a:p>
            <a:pPr marL="0" indent="0">
              <a:buNone/>
            </a:pPr>
            <a:r>
              <a:rPr lang="en-IE" dirty="0"/>
              <a:t> </a:t>
            </a:r>
            <a:r>
              <a:rPr lang="en-IE" dirty="0" smtClean="0"/>
              <a:t>- </a:t>
            </a:r>
            <a:r>
              <a:rPr lang="en-IE" dirty="0" err="1" smtClean="0"/>
              <a:t>Imoibríonn</a:t>
            </a:r>
            <a:r>
              <a:rPr lang="en-IE" dirty="0" smtClean="0"/>
              <a:t> </a:t>
            </a:r>
            <a:r>
              <a:rPr lang="en-IE" dirty="0"/>
              <a:t>an </a:t>
            </a:r>
            <a:r>
              <a:rPr lang="en-IE" dirty="0" err="1"/>
              <a:t>bháisteach</a:t>
            </a:r>
            <a:r>
              <a:rPr lang="en-IE" dirty="0"/>
              <a:t> </a:t>
            </a:r>
            <a:r>
              <a:rPr lang="en-IE" dirty="0" err="1"/>
              <a:t>aigéadach</a:t>
            </a:r>
            <a:r>
              <a:rPr lang="en-IE" dirty="0"/>
              <a:t> </a:t>
            </a:r>
            <a:r>
              <a:rPr lang="en-IE" dirty="0" smtClean="0"/>
              <a:t>le </a:t>
            </a:r>
            <a:r>
              <a:rPr lang="en-IE" dirty="0"/>
              <a:t>h-</a:t>
            </a:r>
            <a:r>
              <a:rPr lang="en-IE" dirty="0" err="1"/>
              <a:t>aol</a:t>
            </a:r>
            <a:r>
              <a:rPr lang="en-IE" dirty="0"/>
              <a:t> </a:t>
            </a:r>
            <a:r>
              <a:rPr lang="en-IE" dirty="0" err="1"/>
              <a:t>chloch</a:t>
            </a:r>
            <a:r>
              <a:rPr lang="en-IE" dirty="0"/>
              <a:t> </a:t>
            </a:r>
            <a:r>
              <a:rPr lang="en-IE" dirty="0" err="1"/>
              <a:t>chun</a:t>
            </a:r>
            <a:r>
              <a:rPr lang="en-IE" dirty="0"/>
              <a:t> </a:t>
            </a:r>
            <a:r>
              <a:rPr lang="en-IE" dirty="0" err="1"/>
              <a:t>carbónáit</a:t>
            </a:r>
            <a:r>
              <a:rPr lang="en-IE" dirty="0"/>
              <a:t> </a:t>
            </a:r>
            <a:r>
              <a:rPr lang="en-IE" dirty="0" err="1"/>
              <a:t>hidrigine</a:t>
            </a:r>
            <a:r>
              <a:rPr lang="en-IE" dirty="0"/>
              <a:t> </a:t>
            </a:r>
            <a:r>
              <a:rPr lang="en-IE" dirty="0" err="1"/>
              <a:t>chaliciam</a:t>
            </a:r>
            <a:r>
              <a:rPr lang="en-IE" dirty="0"/>
              <a:t> a </a:t>
            </a:r>
            <a:r>
              <a:rPr lang="en-IE" dirty="0" err="1"/>
              <a:t>chruthú</a:t>
            </a:r>
            <a:r>
              <a:rPr lang="en-IE" dirty="0"/>
              <a:t> </a:t>
            </a:r>
            <a:r>
              <a:rPr lang="en-IE" dirty="0" err="1"/>
              <a:t>atá</a:t>
            </a:r>
            <a:r>
              <a:rPr lang="en-IE" dirty="0"/>
              <a:t> </a:t>
            </a:r>
            <a:r>
              <a:rPr lang="en-IE" dirty="0" err="1" smtClean="0"/>
              <a:t>intuaslagtha</a:t>
            </a:r>
            <a:r>
              <a:rPr lang="en-IE" dirty="0" smtClean="0"/>
              <a:t> san </a:t>
            </a:r>
            <a:r>
              <a:rPr lang="en-IE" dirty="0" err="1" smtClean="0"/>
              <a:t>uisce</a:t>
            </a:r>
            <a:r>
              <a:rPr lang="en-IE" dirty="0" smtClean="0"/>
              <a:t> &amp; </a:t>
            </a:r>
            <a:r>
              <a:rPr lang="en-IE" dirty="0" err="1" smtClean="0">
                <a:solidFill>
                  <a:srgbClr val="9C145B"/>
                </a:solidFill>
              </a:rPr>
              <a:t>chuirtear</a:t>
            </a:r>
            <a:r>
              <a:rPr lang="en-IE" dirty="0" smtClean="0">
                <a:solidFill>
                  <a:srgbClr val="9C145B"/>
                </a:solidFill>
              </a:rPr>
              <a:t> </a:t>
            </a:r>
            <a:r>
              <a:rPr lang="en-IE" b="1" dirty="0">
                <a:solidFill>
                  <a:srgbClr val="9C145B"/>
                </a:solidFill>
              </a:rPr>
              <a:t>an </a:t>
            </a:r>
            <a:r>
              <a:rPr lang="en-IE" b="1" dirty="0" err="1">
                <a:solidFill>
                  <a:srgbClr val="9C145B"/>
                </a:solidFill>
              </a:rPr>
              <a:t>cruas</a:t>
            </a:r>
            <a:r>
              <a:rPr lang="en-IE" b="1" dirty="0">
                <a:solidFill>
                  <a:srgbClr val="9C145B"/>
                </a:solidFill>
              </a:rPr>
              <a:t> </a:t>
            </a:r>
            <a:r>
              <a:rPr lang="en-IE" dirty="0">
                <a:solidFill>
                  <a:srgbClr val="9C145B"/>
                </a:solidFill>
              </a:rPr>
              <a:t>ann</a:t>
            </a:r>
            <a:r>
              <a:rPr lang="en-IE" dirty="0"/>
              <a:t>.</a:t>
            </a:r>
          </a:p>
          <a:p>
            <a:pPr marL="0" indent="0">
              <a:buNone/>
            </a:pPr>
            <a:endParaRPr lang="en-IE" dirty="0"/>
          </a:p>
          <a:p>
            <a:endParaRPr lang="en-I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64" r="-3573"/>
          <a:stretch/>
        </p:blipFill>
        <p:spPr bwMode="auto">
          <a:xfrm>
            <a:off x="5076056" y="116632"/>
            <a:ext cx="4319944"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05322" y="5517232"/>
            <a:ext cx="4756085" cy="984885"/>
          </a:xfrm>
          <a:prstGeom prst="rect">
            <a:avLst/>
          </a:prstGeom>
          <a:noFill/>
        </p:spPr>
        <p:txBody>
          <a:bodyPr wrap="square" rtlCol="0">
            <a:spAutoFit/>
          </a:bodyPr>
          <a:lstStyle/>
          <a:p>
            <a:r>
              <a:rPr lang="en-IE" sz="2000" b="1" dirty="0" err="1">
                <a:solidFill>
                  <a:srgbClr val="FF0000"/>
                </a:solidFill>
              </a:rPr>
              <a:t>Carbónáit</a:t>
            </a:r>
            <a:r>
              <a:rPr lang="en-IE" sz="2000" b="1" dirty="0">
                <a:solidFill>
                  <a:srgbClr val="FF0000"/>
                </a:solidFill>
              </a:rPr>
              <a:t> </a:t>
            </a:r>
            <a:r>
              <a:rPr lang="en-IE" sz="2000" b="1" dirty="0" err="1">
                <a:solidFill>
                  <a:srgbClr val="FF0000"/>
                </a:solidFill>
              </a:rPr>
              <a:t>chailciam</a:t>
            </a:r>
            <a:r>
              <a:rPr lang="en-IE" sz="2000" b="1" dirty="0">
                <a:solidFill>
                  <a:srgbClr val="FF0000"/>
                </a:solidFill>
              </a:rPr>
              <a:t> + </a:t>
            </a:r>
            <a:r>
              <a:rPr lang="en-IE" sz="2000" b="1" dirty="0" err="1">
                <a:solidFill>
                  <a:srgbClr val="FF0000"/>
                </a:solidFill>
              </a:rPr>
              <a:t>dé-ocsáid</a:t>
            </a:r>
            <a:r>
              <a:rPr lang="en-IE" sz="2000" b="1" dirty="0">
                <a:solidFill>
                  <a:srgbClr val="FF0000"/>
                </a:solidFill>
              </a:rPr>
              <a:t> </a:t>
            </a:r>
            <a:r>
              <a:rPr lang="en-IE" sz="2000" b="1" dirty="0" err="1">
                <a:solidFill>
                  <a:srgbClr val="FF0000"/>
                </a:solidFill>
              </a:rPr>
              <a:t>charbóin</a:t>
            </a:r>
            <a:r>
              <a:rPr lang="en-IE" sz="2000" b="1" dirty="0">
                <a:solidFill>
                  <a:srgbClr val="FF0000"/>
                </a:solidFill>
              </a:rPr>
              <a:t> + </a:t>
            </a:r>
            <a:r>
              <a:rPr lang="en-IE" sz="2000" b="1" dirty="0" err="1">
                <a:solidFill>
                  <a:srgbClr val="FF0000"/>
                </a:solidFill>
              </a:rPr>
              <a:t>uisce</a:t>
            </a:r>
            <a:r>
              <a:rPr lang="en-IE" sz="2000" b="1" dirty="0">
                <a:solidFill>
                  <a:srgbClr val="FF0000"/>
                </a:solidFill>
              </a:rPr>
              <a:t> </a:t>
            </a:r>
            <a:r>
              <a:rPr lang="en-IE" sz="2000" b="1" dirty="0" smtClean="0">
                <a:solidFill>
                  <a:srgbClr val="FF0000"/>
                </a:solidFill>
              </a:rPr>
              <a:t> </a:t>
            </a:r>
            <a:r>
              <a:rPr lang="en-IE" sz="2000" b="1" dirty="0" smtClean="0">
                <a:solidFill>
                  <a:srgbClr val="FF0000"/>
                </a:solidFill>
                <a:sym typeface="Wingdings"/>
              </a:rPr>
              <a:t></a:t>
            </a:r>
            <a:r>
              <a:rPr lang="en-IE" sz="2000" b="1" dirty="0" smtClean="0">
                <a:solidFill>
                  <a:srgbClr val="FF0000"/>
                </a:solidFill>
              </a:rPr>
              <a:t> </a:t>
            </a:r>
            <a:r>
              <a:rPr lang="en-IE" sz="2000" b="1" dirty="0" err="1">
                <a:solidFill>
                  <a:srgbClr val="FF0000"/>
                </a:solidFill>
              </a:rPr>
              <a:t>carbónáit</a:t>
            </a:r>
            <a:r>
              <a:rPr lang="en-IE" sz="2000" b="1" dirty="0">
                <a:solidFill>
                  <a:srgbClr val="FF0000"/>
                </a:solidFill>
              </a:rPr>
              <a:t> </a:t>
            </a:r>
            <a:r>
              <a:rPr lang="en-IE" sz="2000" b="1" dirty="0" err="1">
                <a:solidFill>
                  <a:srgbClr val="FF0000"/>
                </a:solidFill>
              </a:rPr>
              <a:t>hidrigine</a:t>
            </a:r>
            <a:r>
              <a:rPr lang="en-IE" sz="2000" b="1" dirty="0">
                <a:solidFill>
                  <a:srgbClr val="FF0000"/>
                </a:solidFill>
              </a:rPr>
              <a:t> </a:t>
            </a:r>
            <a:r>
              <a:rPr lang="en-IE" sz="2000" b="1" dirty="0" err="1">
                <a:solidFill>
                  <a:srgbClr val="FF0000"/>
                </a:solidFill>
              </a:rPr>
              <a:t>chailciam</a:t>
            </a:r>
            <a:endParaRPr lang="en-IE" sz="2000" b="1" dirty="0">
              <a:solidFill>
                <a:srgbClr val="FF0000"/>
              </a:solidFill>
            </a:endParaRPr>
          </a:p>
          <a:p>
            <a:endParaRPr lang="en-IE" dirty="0"/>
          </a:p>
        </p:txBody>
      </p:sp>
    </p:spTree>
    <p:extLst>
      <p:ext uri="{BB962C8B-B14F-4D97-AF65-F5344CB8AC3E}">
        <p14:creationId xmlns:p14="http://schemas.microsoft.com/office/powerpoint/2010/main" val="1679956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44689"/>
            <a:ext cx="8229600" cy="1143000"/>
          </a:xfrm>
        </p:spPr>
        <p:txBody>
          <a:bodyPr>
            <a:noAutofit/>
          </a:bodyPr>
          <a:lstStyle/>
          <a:p>
            <a:r>
              <a:rPr lang="en-IE" sz="5400" b="1" u="sng" dirty="0" err="1" smtClean="0">
                <a:solidFill>
                  <a:srgbClr val="00B050"/>
                </a:solidFill>
              </a:rPr>
              <a:t>Úsáideanna</a:t>
            </a:r>
            <a:r>
              <a:rPr lang="en-IE" sz="5400" b="1" u="sng" dirty="0" smtClean="0">
                <a:solidFill>
                  <a:srgbClr val="00B050"/>
                </a:solidFill>
              </a:rPr>
              <a:t> </a:t>
            </a:r>
            <a:r>
              <a:rPr lang="en-IE" sz="5400" b="1" u="sng" dirty="0" err="1" smtClean="0">
                <a:solidFill>
                  <a:srgbClr val="00B050"/>
                </a:solidFill>
              </a:rPr>
              <a:t>sa</a:t>
            </a:r>
            <a:r>
              <a:rPr lang="en-IE" sz="5400" b="1" u="sng" dirty="0" smtClean="0">
                <a:solidFill>
                  <a:srgbClr val="00B050"/>
                </a:solidFill>
              </a:rPr>
              <a:t> teach:</a:t>
            </a:r>
            <a:r>
              <a:rPr lang="en-IE" sz="5400" dirty="0" smtClean="0">
                <a:solidFill>
                  <a:srgbClr val="00B050"/>
                </a:solidFill>
              </a:rPr>
              <a:t/>
            </a:r>
            <a:br>
              <a:rPr lang="en-IE" sz="5400" dirty="0" smtClean="0">
                <a:solidFill>
                  <a:srgbClr val="00B050"/>
                </a:solidFill>
              </a:rPr>
            </a:br>
            <a:endParaRPr lang="en-IE" sz="5400" dirty="0">
              <a:solidFill>
                <a:srgbClr val="00B050"/>
              </a:solidFill>
            </a:endParaRPr>
          </a:p>
        </p:txBody>
      </p:sp>
      <p:sp>
        <p:nvSpPr>
          <p:cNvPr id="3" name="Content Placeholder 2"/>
          <p:cNvSpPr>
            <a:spLocks noGrp="1"/>
          </p:cNvSpPr>
          <p:nvPr>
            <p:ph idx="1"/>
          </p:nvPr>
        </p:nvSpPr>
        <p:spPr>
          <a:xfrm>
            <a:off x="179512" y="1628800"/>
            <a:ext cx="5688632" cy="4497363"/>
          </a:xfrm>
        </p:spPr>
        <p:txBody>
          <a:bodyPr>
            <a:normAutofit/>
          </a:bodyPr>
          <a:lstStyle/>
          <a:p>
            <a:pPr marL="0" indent="0">
              <a:buNone/>
            </a:pPr>
            <a:r>
              <a:rPr lang="en-IE" b="1" u="sng" dirty="0" err="1" smtClean="0"/>
              <a:t>Meán</a:t>
            </a:r>
            <a:r>
              <a:rPr lang="en-IE" b="1" u="sng" dirty="0" smtClean="0"/>
              <a:t> a </a:t>
            </a:r>
            <a:r>
              <a:rPr lang="en-IE" b="1" u="sng" dirty="0" err="1" smtClean="0"/>
              <a:t>úsáidtear</a:t>
            </a:r>
            <a:r>
              <a:rPr lang="en-IE" b="1" u="sng" dirty="0" smtClean="0"/>
              <a:t> </a:t>
            </a:r>
            <a:r>
              <a:rPr lang="en-IE" b="1" u="sng" dirty="0" err="1" smtClean="0"/>
              <a:t>sa</a:t>
            </a:r>
            <a:r>
              <a:rPr lang="en-IE" b="1" u="sng" dirty="0" smtClean="0"/>
              <a:t> teach </a:t>
            </a:r>
            <a:r>
              <a:rPr lang="en-IE" b="1" u="sng" dirty="0" err="1" smtClean="0"/>
              <a:t>sa</a:t>
            </a:r>
            <a:r>
              <a:rPr lang="en-IE" b="1" u="sng" dirty="0" smtClean="0"/>
              <a:t> </a:t>
            </a:r>
            <a:r>
              <a:rPr lang="en-IE" b="1" u="sng" dirty="0" err="1" smtClean="0"/>
              <a:t>lá</a:t>
            </a:r>
            <a:r>
              <a:rPr lang="en-IE" b="1" u="sng" dirty="0" smtClean="0"/>
              <a:t>:</a:t>
            </a:r>
            <a:endParaRPr lang="en-IE" b="1" u="sng" dirty="0"/>
          </a:p>
          <a:p>
            <a:pPr lvl="0"/>
            <a:r>
              <a:rPr lang="en-IE" b="1" dirty="0" err="1"/>
              <a:t>Ní</a:t>
            </a:r>
            <a:r>
              <a:rPr lang="en-IE" b="1" dirty="0"/>
              <a:t> </a:t>
            </a:r>
            <a:r>
              <a:rPr lang="en-IE" b="1" dirty="0" err="1"/>
              <a:t>éadaí</a:t>
            </a:r>
            <a:r>
              <a:rPr lang="en-IE" b="1" dirty="0"/>
              <a:t>:	</a:t>
            </a:r>
            <a:r>
              <a:rPr lang="en-IE" b="1" dirty="0" smtClean="0"/>
              <a:t>     </a:t>
            </a:r>
            <a:r>
              <a:rPr lang="en-IE" b="1" dirty="0" smtClean="0">
                <a:solidFill>
                  <a:srgbClr val="FF0000"/>
                </a:solidFill>
              </a:rPr>
              <a:t>25 </a:t>
            </a:r>
            <a:r>
              <a:rPr lang="en-IE" b="1" dirty="0">
                <a:solidFill>
                  <a:srgbClr val="FF0000"/>
                </a:solidFill>
              </a:rPr>
              <a:t>l</a:t>
            </a:r>
          </a:p>
          <a:p>
            <a:pPr lvl="0"/>
            <a:r>
              <a:rPr lang="en-IE" b="1" dirty="0" err="1"/>
              <a:t>Ní</a:t>
            </a:r>
            <a:r>
              <a:rPr lang="en-IE" b="1" dirty="0"/>
              <a:t> </a:t>
            </a:r>
            <a:r>
              <a:rPr lang="en-IE" b="1" dirty="0" err="1"/>
              <a:t>agus</a:t>
            </a:r>
            <a:r>
              <a:rPr lang="en-IE" b="1" dirty="0"/>
              <a:t> </a:t>
            </a:r>
            <a:r>
              <a:rPr lang="en-IE" b="1" dirty="0" err="1" smtClean="0"/>
              <a:t>folcadh</a:t>
            </a:r>
            <a:r>
              <a:rPr lang="en-IE" b="1" dirty="0" smtClean="0"/>
              <a:t>:  </a:t>
            </a:r>
            <a:r>
              <a:rPr lang="en-IE" b="1" dirty="0" smtClean="0">
                <a:solidFill>
                  <a:srgbClr val="FF0000"/>
                </a:solidFill>
              </a:rPr>
              <a:t>50 </a:t>
            </a:r>
            <a:r>
              <a:rPr lang="en-IE" b="1" dirty="0">
                <a:solidFill>
                  <a:srgbClr val="FF0000"/>
                </a:solidFill>
              </a:rPr>
              <a:t>l</a:t>
            </a:r>
            <a:r>
              <a:rPr lang="en-IE" b="1" dirty="0"/>
              <a:t> </a:t>
            </a:r>
          </a:p>
          <a:p>
            <a:pPr lvl="0"/>
            <a:r>
              <a:rPr lang="en-IE" b="1" dirty="0" err="1" smtClean="0"/>
              <a:t>Cócaráil</a:t>
            </a:r>
            <a:r>
              <a:rPr lang="en-IE" b="1" dirty="0" smtClean="0"/>
              <a:t>/</a:t>
            </a:r>
            <a:r>
              <a:rPr lang="en-IE" b="1" dirty="0" err="1" smtClean="0"/>
              <a:t>ól</a:t>
            </a:r>
            <a:r>
              <a:rPr lang="en-IE" b="1" dirty="0" smtClean="0"/>
              <a:t>:   </a:t>
            </a:r>
            <a:r>
              <a:rPr lang="en-IE" b="1" dirty="0" smtClean="0">
                <a:solidFill>
                  <a:srgbClr val="FF0000"/>
                </a:solidFill>
              </a:rPr>
              <a:t>5 </a:t>
            </a:r>
            <a:r>
              <a:rPr lang="en-IE" b="1" dirty="0">
                <a:solidFill>
                  <a:srgbClr val="FF0000"/>
                </a:solidFill>
              </a:rPr>
              <a:t>l</a:t>
            </a:r>
          </a:p>
          <a:p>
            <a:pPr lvl="0"/>
            <a:r>
              <a:rPr lang="en-IE" b="1" dirty="0" err="1" smtClean="0"/>
              <a:t>Leithreas</a:t>
            </a:r>
            <a:r>
              <a:rPr lang="en-IE" b="1" dirty="0" smtClean="0"/>
              <a:t>:    </a:t>
            </a:r>
            <a:r>
              <a:rPr lang="en-IE" b="1" dirty="0" smtClean="0">
                <a:solidFill>
                  <a:srgbClr val="FF0000"/>
                </a:solidFill>
              </a:rPr>
              <a:t>50 </a:t>
            </a:r>
            <a:r>
              <a:rPr lang="en-IE" b="1" dirty="0">
                <a:solidFill>
                  <a:srgbClr val="FF0000"/>
                </a:solidFill>
              </a:rPr>
              <a:t>l </a:t>
            </a:r>
          </a:p>
          <a:p>
            <a:pPr lvl="0"/>
            <a:r>
              <a:rPr lang="en-IE" b="1" dirty="0" err="1" smtClean="0"/>
              <a:t>Caillte</a:t>
            </a:r>
            <a:r>
              <a:rPr lang="en-IE" b="1" dirty="0" smtClean="0"/>
              <a:t> i </a:t>
            </a:r>
            <a:r>
              <a:rPr lang="en-IE" b="1" dirty="0" err="1" smtClean="0"/>
              <a:t>piopaí</a:t>
            </a:r>
            <a:r>
              <a:rPr lang="en-IE" b="1" dirty="0" smtClean="0"/>
              <a:t>/</a:t>
            </a:r>
            <a:r>
              <a:rPr lang="en-IE" b="1" dirty="0" err="1" smtClean="0"/>
              <a:t>sconnaí</a:t>
            </a:r>
            <a:r>
              <a:rPr lang="en-IE" dirty="0" smtClean="0"/>
              <a:t>: </a:t>
            </a:r>
            <a:r>
              <a:rPr lang="en-IE" b="1" dirty="0" smtClean="0">
                <a:solidFill>
                  <a:srgbClr val="FF0000"/>
                </a:solidFill>
              </a:rPr>
              <a:t>25 </a:t>
            </a:r>
            <a:r>
              <a:rPr lang="en-IE" b="1" dirty="0">
                <a:solidFill>
                  <a:srgbClr val="FF0000"/>
                </a:solidFill>
              </a:rPr>
              <a:t>l</a:t>
            </a:r>
          </a:p>
          <a:p>
            <a:endParaRPr lang="en-IE" dirty="0"/>
          </a:p>
        </p:txBody>
      </p:sp>
      <p:pic>
        <p:nvPicPr>
          <p:cNvPr id="1026" name="Picture 2" descr="http://www.blogcdn.com/www.diylife.com/media/2010/08/blue-water-toilet-flushing-590bes080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416189"/>
            <a:ext cx="2883446" cy="2674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iscount-insurance-quote.com/wp-content/uploads/2010/01/243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457" y="4149080"/>
            <a:ext cx="3574165" cy="245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645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64" r="-3573"/>
          <a:stretch/>
        </p:blipFill>
        <p:spPr bwMode="auto">
          <a:xfrm>
            <a:off x="539552" y="-315416"/>
            <a:ext cx="8424936"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11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a:bodyPr>
          <a:lstStyle/>
          <a:p>
            <a:pPr algn="l"/>
            <a:r>
              <a:rPr lang="en-IE" sz="5300" b="1" u="sng" dirty="0" err="1">
                <a:solidFill>
                  <a:srgbClr val="00B050"/>
                </a:solidFill>
              </a:rPr>
              <a:t>Uisce</a:t>
            </a:r>
            <a:r>
              <a:rPr lang="en-IE" sz="5300" b="1" u="sng" dirty="0">
                <a:solidFill>
                  <a:srgbClr val="00B050"/>
                </a:solidFill>
              </a:rPr>
              <a:t> </a:t>
            </a:r>
            <a:r>
              <a:rPr lang="en-IE" sz="5300" b="1" u="sng" dirty="0" err="1">
                <a:solidFill>
                  <a:srgbClr val="00B050"/>
                </a:solidFill>
              </a:rPr>
              <a:t>Crua</a:t>
            </a:r>
            <a:r>
              <a:rPr lang="en-IE" sz="5300" b="1" u="sng" dirty="0">
                <a:solidFill>
                  <a:srgbClr val="00B050"/>
                </a:solidFill>
              </a:rPr>
              <a:t> </a:t>
            </a:r>
            <a:r>
              <a:rPr lang="en-IE" sz="5300" b="1" u="sng" dirty="0" smtClean="0">
                <a:solidFill>
                  <a:srgbClr val="00B050"/>
                </a:solidFill>
              </a:rPr>
              <a:t>&amp; </a:t>
            </a:r>
            <a:r>
              <a:rPr lang="en-IE" sz="5300" b="1" u="sng" dirty="0" err="1" smtClean="0">
                <a:solidFill>
                  <a:srgbClr val="00B050"/>
                </a:solidFill>
              </a:rPr>
              <a:t>Uisce</a:t>
            </a:r>
            <a:r>
              <a:rPr lang="en-IE" sz="5300" b="1" u="sng" dirty="0" smtClean="0">
                <a:solidFill>
                  <a:srgbClr val="00B050"/>
                </a:solidFill>
              </a:rPr>
              <a:t> Bog</a:t>
            </a:r>
            <a:endParaRPr lang="en-IE" dirty="0"/>
          </a:p>
        </p:txBody>
      </p:sp>
      <p:sp>
        <p:nvSpPr>
          <p:cNvPr id="3" name="Content Placeholder 2"/>
          <p:cNvSpPr>
            <a:spLocks noGrp="1"/>
          </p:cNvSpPr>
          <p:nvPr>
            <p:ph idx="1"/>
          </p:nvPr>
        </p:nvSpPr>
        <p:spPr>
          <a:xfrm>
            <a:off x="0" y="1340768"/>
            <a:ext cx="8686800" cy="5040560"/>
          </a:xfrm>
        </p:spPr>
        <p:txBody>
          <a:bodyPr>
            <a:normAutofit lnSpcReduction="10000"/>
          </a:bodyPr>
          <a:lstStyle/>
          <a:p>
            <a:pPr marL="0" indent="0">
              <a:buNone/>
            </a:pPr>
            <a:r>
              <a:rPr lang="en-IE" b="1" dirty="0" err="1" smtClean="0">
                <a:solidFill>
                  <a:srgbClr val="9C145B"/>
                </a:solidFill>
              </a:rPr>
              <a:t>Uisce</a:t>
            </a:r>
            <a:r>
              <a:rPr lang="en-IE" b="1" dirty="0" smtClean="0">
                <a:solidFill>
                  <a:srgbClr val="9C145B"/>
                </a:solidFill>
              </a:rPr>
              <a:t> </a:t>
            </a:r>
            <a:r>
              <a:rPr lang="en-IE" b="1" dirty="0" err="1">
                <a:solidFill>
                  <a:srgbClr val="9C145B"/>
                </a:solidFill>
              </a:rPr>
              <a:t>Crua</a:t>
            </a:r>
            <a:r>
              <a:rPr lang="en-IE" b="1" dirty="0">
                <a:solidFill>
                  <a:srgbClr val="9C145B"/>
                </a:solidFill>
              </a:rPr>
              <a:t>: </a:t>
            </a:r>
            <a:endParaRPr lang="en-IE" dirty="0">
              <a:solidFill>
                <a:srgbClr val="9C145B"/>
              </a:solidFill>
            </a:endParaRPr>
          </a:p>
          <a:p>
            <a:pPr lvl="0"/>
            <a:r>
              <a:rPr lang="en-IE" u="sng" dirty="0" err="1">
                <a:solidFill>
                  <a:srgbClr val="9C145B"/>
                </a:solidFill>
              </a:rPr>
              <a:t>Uisce</a:t>
            </a:r>
            <a:r>
              <a:rPr lang="en-IE" u="sng" dirty="0">
                <a:solidFill>
                  <a:srgbClr val="9C145B"/>
                </a:solidFill>
              </a:rPr>
              <a:t> </a:t>
            </a:r>
            <a:r>
              <a:rPr lang="en-IE" b="1" u="sng" dirty="0" err="1">
                <a:solidFill>
                  <a:srgbClr val="9C145B"/>
                </a:solidFill>
              </a:rPr>
              <a:t>nach</a:t>
            </a:r>
            <a:r>
              <a:rPr lang="en-IE" b="1" u="sng" dirty="0">
                <a:solidFill>
                  <a:srgbClr val="9C145B"/>
                </a:solidFill>
              </a:rPr>
              <a:t> </a:t>
            </a:r>
            <a:r>
              <a:rPr lang="en-IE" b="1" u="sng" dirty="0" err="1">
                <a:solidFill>
                  <a:srgbClr val="9C145B"/>
                </a:solidFill>
              </a:rPr>
              <a:t>ndéanann</a:t>
            </a:r>
            <a:r>
              <a:rPr lang="en-IE" b="1" u="sng" dirty="0">
                <a:solidFill>
                  <a:srgbClr val="9C145B"/>
                </a:solidFill>
              </a:rPr>
              <a:t> </a:t>
            </a:r>
            <a:r>
              <a:rPr lang="en-IE" b="1" u="sng" dirty="0" err="1">
                <a:solidFill>
                  <a:srgbClr val="9C145B"/>
                </a:solidFill>
              </a:rPr>
              <a:t>sobal</a:t>
            </a:r>
            <a:r>
              <a:rPr lang="en-IE" b="1" u="sng" dirty="0">
                <a:solidFill>
                  <a:srgbClr val="9C145B"/>
                </a:solidFill>
              </a:rPr>
              <a:t> </a:t>
            </a:r>
            <a:r>
              <a:rPr lang="en-IE" b="1" u="sng" dirty="0" smtClean="0">
                <a:solidFill>
                  <a:srgbClr val="9C145B"/>
                </a:solidFill>
              </a:rPr>
              <a:t>(suds) go h-</a:t>
            </a:r>
            <a:r>
              <a:rPr lang="en-IE" b="1" u="sng" dirty="0" err="1" smtClean="0">
                <a:solidFill>
                  <a:srgbClr val="9C145B"/>
                </a:solidFill>
              </a:rPr>
              <a:t>easca</a:t>
            </a:r>
            <a:r>
              <a:rPr lang="en-IE" u="sng" dirty="0" smtClean="0">
                <a:solidFill>
                  <a:srgbClr val="9C145B"/>
                </a:solidFill>
              </a:rPr>
              <a:t> </a:t>
            </a:r>
          </a:p>
          <a:p>
            <a:pPr lvl="0"/>
            <a:r>
              <a:rPr lang="en-IE" dirty="0" err="1" smtClean="0"/>
              <a:t>Bíonn</a:t>
            </a:r>
            <a:r>
              <a:rPr lang="en-IE" dirty="0" smtClean="0"/>
              <a:t> </a:t>
            </a:r>
            <a:r>
              <a:rPr lang="en-IE" dirty="0" err="1" smtClean="0"/>
              <a:t>cruas</a:t>
            </a:r>
            <a:r>
              <a:rPr lang="en-IE" dirty="0" smtClean="0"/>
              <a:t> </a:t>
            </a:r>
            <a:r>
              <a:rPr lang="en-IE" dirty="0"/>
              <a:t>san </a:t>
            </a:r>
            <a:r>
              <a:rPr lang="en-IE" dirty="0" err="1"/>
              <a:t>uisce</a:t>
            </a:r>
            <a:r>
              <a:rPr lang="en-IE" dirty="0"/>
              <a:t> </a:t>
            </a:r>
            <a:r>
              <a:rPr lang="en-IE" dirty="0" smtClean="0"/>
              <a:t>mar </a:t>
            </a:r>
            <a:r>
              <a:rPr lang="en-IE" dirty="0"/>
              <a:t>go </a:t>
            </a:r>
            <a:r>
              <a:rPr lang="en-IE" dirty="0" err="1"/>
              <a:t>mbíonn</a:t>
            </a:r>
            <a:r>
              <a:rPr lang="en-IE" dirty="0"/>
              <a:t> </a:t>
            </a:r>
            <a:r>
              <a:rPr lang="en-IE" b="1" dirty="0" err="1"/>
              <a:t>comhdhúile</a:t>
            </a:r>
            <a:r>
              <a:rPr lang="en-IE" b="1" dirty="0"/>
              <a:t> de </a:t>
            </a:r>
            <a:r>
              <a:rPr lang="en-IE" b="1" dirty="0" err="1"/>
              <a:t>substaintí</a:t>
            </a:r>
            <a:r>
              <a:rPr lang="en-IE" b="1" dirty="0"/>
              <a:t> </a:t>
            </a:r>
            <a:r>
              <a:rPr lang="en-IE" b="1" dirty="0" smtClean="0"/>
              <a:t>mar –</a:t>
            </a:r>
            <a:r>
              <a:rPr lang="en-IE" sz="3800" b="1" dirty="0" smtClean="0">
                <a:solidFill>
                  <a:srgbClr val="FF0000"/>
                </a:solidFill>
              </a:rPr>
              <a:t> </a:t>
            </a:r>
            <a:r>
              <a:rPr lang="en-IE" sz="3800" b="1" dirty="0" err="1" smtClean="0">
                <a:solidFill>
                  <a:srgbClr val="FF0000"/>
                </a:solidFill>
              </a:rPr>
              <a:t>cailciam</a:t>
            </a:r>
            <a:r>
              <a:rPr lang="en-IE" sz="3800" b="1" dirty="0" smtClean="0">
                <a:solidFill>
                  <a:srgbClr val="FF0000"/>
                </a:solidFill>
              </a:rPr>
              <a:t> (</a:t>
            </a:r>
            <a:r>
              <a:rPr lang="en-IE" sz="3800" b="1" dirty="0" err="1" smtClean="0">
                <a:solidFill>
                  <a:srgbClr val="FF0000"/>
                </a:solidFill>
              </a:rPr>
              <a:t>Ca</a:t>
            </a:r>
            <a:r>
              <a:rPr lang="en-IE" sz="3800" b="1" dirty="0" smtClean="0">
                <a:solidFill>
                  <a:srgbClr val="FF0000"/>
                </a:solidFill>
              </a:rPr>
              <a:t>) </a:t>
            </a:r>
            <a:r>
              <a:rPr lang="en-IE" sz="3800" b="1" dirty="0" err="1">
                <a:solidFill>
                  <a:srgbClr val="FF0000"/>
                </a:solidFill>
              </a:rPr>
              <a:t>nó</a:t>
            </a:r>
            <a:r>
              <a:rPr lang="en-IE" sz="3800" b="1" dirty="0">
                <a:solidFill>
                  <a:srgbClr val="FF0000"/>
                </a:solidFill>
              </a:rPr>
              <a:t> </a:t>
            </a:r>
            <a:r>
              <a:rPr lang="en-IE" sz="3800" b="1" dirty="0" err="1" smtClean="0">
                <a:solidFill>
                  <a:srgbClr val="FF0000"/>
                </a:solidFill>
              </a:rPr>
              <a:t>maignéisiam</a:t>
            </a:r>
            <a:r>
              <a:rPr lang="en-IE" sz="3800" b="1" dirty="0" smtClean="0">
                <a:solidFill>
                  <a:srgbClr val="FF0000"/>
                </a:solidFill>
              </a:rPr>
              <a:t> (Mg)</a:t>
            </a:r>
            <a:r>
              <a:rPr lang="en-IE" b="1" dirty="0" smtClean="0"/>
              <a:t> </a:t>
            </a:r>
            <a:r>
              <a:rPr lang="en-IE" b="1" dirty="0"/>
              <a:t>- </a:t>
            </a:r>
            <a:r>
              <a:rPr lang="en-IE" b="1" dirty="0" err="1"/>
              <a:t>tuaslagtha</a:t>
            </a:r>
            <a:r>
              <a:rPr lang="en-IE" dirty="0"/>
              <a:t> san </a:t>
            </a:r>
            <a:r>
              <a:rPr lang="en-IE" dirty="0" err="1" smtClean="0"/>
              <a:t>uisce</a:t>
            </a:r>
            <a:r>
              <a:rPr lang="en-IE" dirty="0" smtClean="0"/>
              <a:t>.</a:t>
            </a:r>
          </a:p>
          <a:p>
            <a:pPr lvl="0"/>
            <a:r>
              <a:rPr lang="en-IE" dirty="0" err="1" smtClean="0"/>
              <a:t>Imoibríonn</a:t>
            </a:r>
            <a:r>
              <a:rPr lang="en-IE" dirty="0" smtClean="0"/>
              <a:t> an H</a:t>
            </a:r>
            <a:r>
              <a:rPr lang="en-IE" dirty="0" smtClean="0">
                <a:latin typeface="Calibri"/>
              </a:rPr>
              <a:t>₂O </a:t>
            </a:r>
            <a:r>
              <a:rPr lang="en-IE" dirty="0" smtClean="0"/>
              <a:t>le </a:t>
            </a:r>
            <a:r>
              <a:rPr lang="en-IE" dirty="0" err="1"/>
              <a:t>gallúnach</a:t>
            </a:r>
            <a:r>
              <a:rPr lang="en-IE" dirty="0"/>
              <a:t> </a:t>
            </a:r>
            <a:r>
              <a:rPr lang="en-IE" dirty="0" err="1">
                <a:solidFill>
                  <a:srgbClr val="9C145B"/>
                </a:solidFill>
              </a:rPr>
              <a:t>chun</a:t>
            </a:r>
            <a:r>
              <a:rPr lang="en-IE" dirty="0">
                <a:solidFill>
                  <a:srgbClr val="9C145B"/>
                </a:solidFill>
              </a:rPr>
              <a:t> </a:t>
            </a:r>
            <a:r>
              <a:rPr lang="en-IE" b="1" dirty="0" err="1" smtClean="0">
                <a:solidFill>
                  <a:srgbClr val="9C145B"/>
                </a:solidFill>
              </a:rPr>
              <a:t>scréamh</a:t>
            </a:r>
            <a:r>
              <a:rPr lang="en-IE" b="1" dirty="0" smtClean="0">
                <a:solidFill>
                  <a:srgbClr val="9C145B"/>
                </a:solidFill>
              </a:rPr>
              <a:t> </a:t>
            </a:r>
            <a:r>
              <a:rPr lang="en-IE" b="1" dirty="0" smtClean="0"/>
              <a:t>(</a:t>
            </a:r>
            <a:r>
              <a:rPr lang="en-IE" b="1" dirty="0" err="1" smtClean="0"/>
              <a:t>SoapScum</a:t>
            </a:r>
            <a:r>
              <a:rPr lang="en-IE" b="1" dirty="0" smtClean="0"/>
              <a:t>) </a:t>
            </a:r>
            <a:r>
              <a:rPr lang="en-IE" dirty="0" smtClean="0"/>
              <a:t>a </a:t>
            </a:r>
            <a:r>
              <a:rPr lang="en-IE" dirty="0" err="1"/>
              <a:t>chruthú</a:t>
            </a:r>
            <a:r>
              <a:rPr lang="en-IE" dirty="0"/>
              <a:t> a n-</a:t>
            </a:r>
            <a:r>
              <a:rPr lang="en-IE" dirty="0" err="1"/>
              <a:t>idíonn</a:t>
            </a:r>
            <a:r>
              <a:rPr lang="en-IE" dirty="0"/>
              <a:t> an </a:t>
            </a:r>
            <a:r>
              <a:rPr lang="en-IE" dirty="0" err="1"/>
              <a:t>ghallúnach</a:t>
            </a:r>
            <a:endParaRPr lang="en-IE" dirty="0"/>
          </a:p>
          <a:p>
            <a:pPr marL="0" indent="0">
              <a:buNone/>
            </a:pPr>
            <a:r>
              <a:rPr lang="en-IE" dirty="0"/>
              <a:t> </a:t>
            </a:r>
            <a:r>
              <a:rPr lang="en-IE" dirty="0" smtClean="0"/>
              <a:t>    </a:t>
            </a:r>
          </a:p>
          <a:p>
            <a:pPr marL="0" indent="0">
              <a:buNone/>
            </a:pPr>
            <a:r>
              <a:rPr lang="en-IE" sz="3900" b="1" dirty="0" smtClean="0">
                <a:solidFill>
                  <a:srgbClr val="0070C0"/>
                </a:solidFill>
              </a:rPr>
              <a:t>Iain </a:t>
            </a:r>
            <a:r>
              <a:rPr lang="en-IE" sz="3900" b="1" dirty="0" err="1">
                <a:solidFill>
                  <a:srgbClr val="0070C0"/>
                </a:solidFill>
              </a:rPr>
              <a:t>Chailciam</a:t>
            </a:r>
            <a:r>
              <a:rPr lang="en-IE" sz="3900" b="1" dirty="0">
                <a:solidFill>
                  <a:srgbClr val="0070C0"/>
                </a:solidFill>
              </a:rPr>
              <a:t> + </a:t>
            </a:r>
            <a:r>
              <a:rPr lang="en-IE" sz="3900" b="1" dirty="0" err="1">
                <a:solidFill>
                  <a:srgbClr val="0070C0"/>
                </a:solidFill>
              </a:rPr>
              <a:t>Gallúnach</a:t>
            </a:r>
            <a:r>
              <a:rPr lang="en-IE" sz="3900" b="1" dirty="0">
                <a:solidFill>
                  <a:srgbClr val="0070C0"/>
                </a:solidFill>
              </a:rPr>
              <a:t> </a:t>
            </a:r>
            <a:r>
              <a:rPr lang="en-IE" sz="3900" b="1" dirty="0">
                <a:solidFill>
                  <a:srgbClr val="0070C0"/>
                </a:solidFill>
                <a:sym typeface="Wingdings"/>
              </a:rPr>
              <a:t></a:t>
            </a:r>
            <a:r>
              <a:rPr lang="en-IE" sz="3900" b="1" dirty="0">
                <a:solidFill>
                  <a:srgbClr val="0070C0"/>
                </a:solidFill>
              </a:rPr>
              <a:t> </a:t>
            </a:r>
            <a:r>
              <a:rPr lang="en-IE" sz="3900" b="1" dirty="0" err="1">
                <a:solidFill>
                  <a:srgbClr val="0070C0"/>
                </a:solidFill>
              </a:rPr>
              <a:t>Scréamh</a:t>
            </a:r>
            <a:endParaRPr lang="en-IE" sz="3900" b="1" dirty="0">
              <a:solidFill>
                <a:srgbClr val="0070C0"/>
              </a:solidFill>
            </a:endParaRPr>
          </a:p>
          <a:p>
            <a:endParaRPr lang="en-IE" dirty="0"/>
          </a:p>
        </p:txBody>
      </p:sp>
    </p:spTree>
    <p:extLst>
      <p:ext uri="{BB962C8B-B14F-4D97-AF65-F5344CB8AC3E}">
        <p14:creationId xmlns:p14="http://schemas.microsoft.com/office/powerpoint/2010/main" val="2834264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err="1" smtClean="0"/>
              <a:t>Cruas</a:t>
            </a:r>
            <a:r>
              <a:rPr lang="en-IE" b="1" dirty="0" smtClean="0"/>
              <a:t> in </a:t>
            </a:r>
            <a:r>
              <a:rPr lang="en-IE" b="1" dirty="0" err="1" smtClean="0"/>
              <a:t>Uisce</a:t>
            </a:r>
            <a:r>
              <a:rPr lang="en-IE" b="1" dirty="0" smtClean="0"/>
              <a:t>/</a:t>
            </a:r>
            <a:r>
              <a:rPr lang="en-IE" b="1" dirty="0" err="1" smtClean="0"/>
              <a:t>Uisce</a:t>
            </a:r>
            <a:r>
              <a:rPr lang="en-IE" b="1" dirty="0" smtClean="0"/>
              <a:t> </a:t>
            </a:r>
            <a:r>
              <a:rPr lang="en-IE" b="1" dirty="0" err="1" smtClean="0"/>
              <a:t>Crua</a:t>
            </a:r>
            <a:r>
              <a:rPr lang="en-IE" b="1" dirty="0" smtClean="0"/>
              <a:t>:</a:t>
            </a:r>
            <a:endParaRPr lang="en-IE"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3358799"/>
              </p:ext>
            </p:extLst>
          </p:nvPr>
        </p:nvGraphicFramePr>
        <p:xfrm>
          <a:off x="251521" y="1340768"/>
          <a:ext cx="6264696" cy="5139788"/>
        </p:xfrm>
        <a:graphic>
          <a:graphicData uri="http://schemas.openxmlformats.org/drawingml/2006/table">
            <a:tbl>
              <a:tblPr firstRow="1" firstCol="1" lastRow="1" lastCol="1" bandRow="1" bandCol="1">
                <a:tableStyleId>{5C22544A-7EE6-4342-B048-85BDC9FD1C3A}</a:tableStyleId>
              </a:tblPr>
              <a:tblGrid>
                <a:gridCol w="3312368"/>
                <a:gridCol w="2952328"/>
              </a:tblGrid>
              <a:tr h="964907">
                <a:tc>
                  <a:txBody>
                    <a:bodyPr/>
                    <a:lstStyle/>
                    <a:p>
                      <a:pPr>
                        <a:spcAft>
                          <a:spcPts val="0"/>
                        </a:spcAft>
                      </a:pPr>
                      <a:r>
                        <a:rPr lang="en-IE" sz="4000" dirty="0" smtClean="0">
                          <a:solidFill>
                            <a:srgbClr val="FF0000"/>
                          </a:solidFill>
                          <a:effectLst/>
                        </a:rPr>
                        <a:t>       </a:t>
                      </a:r>
                      <a:r>
                        <a:rPr lang="en-IE" sz="4000" dirty="0" err="1" smtClean="0">
                          <a:solidFill>
                            <a:srgbClr val="FF0000"/>
                          </a:solidFill>
                          <a:effectLst/>
                        </a:rPr>
                        <a:t>Buntáistí</a:t>
                      </a:r>
                      <a:endParaRPr lang="en-IE" sz="4000" dirty="0">
                        <a:solidFill>
                          <a:srgbClr val="FF0000"/>
                        </a:solidFill>
                        <a:effectLst/>
                        <a:latin typeface="Times New Roman"/>
                        <a:ea typeface="Times New Roman"/>
                      </a:endParaRPr>
                    </a:p>
                  </a:txBody>
                  <a:tcPr marL="68580" marR="68580" marT="0" marB="0"/>
                </a:tc>
                <a:tc>
                  <a:txBody>
                    <a:bodyPr/>
                    <a:lstStyle/>
                    <a:p>
                      <a:pPr>
                        <a:spcAft>
                          <a:spcPts val="0"/>
                        </a:spcAft>
                      </a:pPr>
                      <a:r>
                        <a:rPr lang="en-IE" sz="4000" dirty="0" err="1" smtClean="0">
                          <a:solidFill>
                            <a:srgbClr val="FF0000"/>
                          </a:solidFill>
                          <a:effectLst/>
                        </a:rPr>
                        <a:t>Míbhuntáistí</a:t>
                      </a:r>
                      <a:endParaRPr lang="en-IE" sz="4000" dirty="0">
                        <a:solidFill>
                          <a:srgbClr val="FF0000"/>
                        </a:solidFill>
                        <a:effectLst/>
                        <a:latin typeface="Times New Roman"/>
                        <a:ea typeface="Times New Roman"/>
                      </a:endParaRPr>
                    </a:p>
                  </a:txBody>
                  <a:tcPr marL="68580" marR="68580" marT="0" marB="0"/>
                </a:tc>
              </a:tr>
              <a:tr h="964907">
                <a:tc>
                  <a:txBody>
                    <a:bodyPr/>
                    <a:lstStyle/>
                    <a:p>
                      <a:pPr>
                        <a:spcAft>
                          <a:spcPts val="0"/>
                        </a:spcAft>
                      </a:pPr>
                      <a:r>
                        <a:rPr lang="en-IE" sz="2800" dirty="0">
                          <a:solidFill>
                            <a:schemeClr val="tx1"/>
                          </a:solidFill>
                          <a:effectLst/>
                        </a:rPr>
                        <a:t>1. </a:t>
                      </a:r>
                      <a:r>
                        <a:rPr lang="en-IE" sz="2800" dirty="0" err="1">
                          <a:solidFill>
                            <a:schemeClr val="tx1"/>
                          </a:solidFill>
                          <a:effectLst/>
                        </a:rPr>
                        <a:t>Cailciam</a:t>
                      </a:r>
                      <a:r>
                        <a:rPr lang="en-IE" sz="2800" dirty="0">
                          <a:solidFill>
                            <a:schemeClr val="tx1"/>
                          </a:solidFill>
                          <a:effectLst/>
                        </a:rPr>
                        <a:t> </a:t>
                      </a:r>
                      <a:r>
                        <a:rPr lang="en-IE" sz="2800" dirty="0" err="1" smtClean="0">
                          <a:solidFill>
                            <a:schemeClr val="tx1"/>
                          </a:solidFill>
                          <a:effectLst/>
                        </a:rPr>
                        <a:t>breise</a:t>
                      </a:r>
                      <a:r>
                        <a:rPr lang="en-IE" sz="2800" baseline="0" dirty="0" smtClean="0">
                          <a:solidFill>
                            <a:schemeClr val="tx1"/>
                          </a:solidFill>
                          <a:effectLst/>
                        </a:rPr>
                        <a:t> </a:t>
                      </a:r>
                      <a:r>
                        <a:rPr lang="en-IE" sz="2800" dirty="0" smtClean="0">
                          <a:solidFill>
                            <a:schemeClr val="tx1"/>
                          </a:solidFill>
                          <a:effectLst/>
                        </a:rPr>
                        <a:t>do </a:t>
                      </a:r>
                      <a:r>
                        <a:rPr lang="en-IE" sz="2800" dirty="0" err="1">
                          <a:solidFill>
                            <a:schemeClr val="tx1"/>
                          </a:solidFill>
                          <a:effectLst/>
                        </a:rPr>
                        <a:t>fhiacla</a:t>
                      </a:r>
                      <a:r>
                        <a:rPr lang="en-IE" sz="2800" dirty="0">
                          <a:solidFill>
                            <a:schemeClr val="tx1"/>
                          </a:solidFill>
                          <a:effectLst/>
                        </a:rPr>
                        <a:t> </a:t>
                      </a:r>
                      <a:r>
                        <a:rPr lang="en-IE" sz="2800" dirty="0" smtClean="0">
                          <a:solidFill>
                            <a:schemeClr val="tx1"/>
                          </a:solidFill>
                          <a:effectLst/>
                        </a:rPr>
                        <a:t>&amp; </a:t>
                      </a:r>
                      <a:r>
                        <a:rPr lang="en-IE" sz="2800" dirty="0" err="1">
                          <a:solidFill>
                            <a:schemeClr val="tx1"/>
                          </a:solidFill>
                          <a:effectLst/>
                        </a:rPr>
                        <a:t>cnámha</a:t>
                      </a:r>
                      <a:endParaRPr lang="en-IE" sz="2800" dirty="0">
                        <a:solidFill>
                          <a:schemeClr val="tx1"/>
                        </a:solidFill>
                        <a:effectLst/>
                        <a:latin typeface="Times New Roman"/>
                        <a:ea typeface="Times New Roman"/>
                      </a:endParaRPr>
                    </a:p>
                  </a:txBody>
                  <a:tcPr marL="68580" marR="68580" marT="0" marB="0"/>
                </a:tc>
                <a:tc>
                  <a:txBody>
                    <a:bodyPr/>
                    <a:lstStyle/>
                    <a:p>
                      <a:pPr>
                        <a:spcAft>
                          <a:spcPts val="0"/>
                        </a:spcAft>
                      </a:pPr>
                      <a:r>
                        <a:rPr lang="en-IE" sz="2800" dirty="0">
                          <a:solidFill>
                            <a:schemeClr val="tx1"/>
                          </a:solidFill>
                          <a:effectLst/>
                        </a:rPr>
                        <a:t>1. </a:t>
                      </a:r>
                      <a:r>
                        <a:rPr lang="en-IE" sz="2800" dirty="0" err="1">
                          <a:solidFill>
                            <a:schemeClr val="tx1"/>
                          </a:solidFill>
                          <a:effectLst/>
                        </a:rPr>
                        <a:t>Caochann</a:t>
                      </a:r>
                      <a:r>
                        <a:rPr lang="en-IE" sz="2800" dirty="0">
                          <a:solidFill>
                            <a:schemeClr val="tx1"/>
                          </a:solidFill>
                          <a:effectLst/>
                        </a:rPr>
                        <a:t> </a:t>
                      </a:r>
                      <a:r>
                        <a:rPr lang="en-IE" sz="2800" dirty="0" err="1">
                          <a:solidFill>
                            <a:schemeClr val="tx1"/>
                          </a:solidFill>
                          <a:effectLst/>
                        </a:rPr>
                        <a:t>sé</a:t>
                      </a:r>
                      <a:r>
                        <a:rPr lang="en-IE" sz="2800" dirty="0">
                          <a:solidFill>
                            <a:schemeClr val="tx1"/>
                          </a:solidFill>
                          <a:effectLst/>
                        </a:rPr>
                        <a:t> </a:t>
                      </a:r>
                      <a:r>
                        <a:rPr lang="en-IE" sz="2800" dirty="0" err="1">
                          <a:solidFill>
                            <a:schemeClr val="tx1"/>
                          </a:solidFill>
                          <a:effectLst/>
                        </a:rPr>
                        <a:t>piopaí</a:t>
                      </a:r>
                      <a:r>
                        <a:rPr lang="en-IE" sz="2800" dirty="0">
                          <a:solidFill>
                            <a:schemeClr val="tx1"/>
                          </a:solidFill>
                          <a:effectLst/>
                        </a:rPr>
                        <a:t> </a:t>
                      </a:r>
                      <a:r>
                        <a:rPr lang="en-IE" sz="2800" dirty="0" err="1">
                          <a:solidFill>
                            <a:schemeClr val="tx1"/>
                          </a:solidFill>
                          <a:effectLst/>
                        </a:rPr>
                        <a:t>agus</a:t>
                      </a:r>
                      <a:r>
                        <a:rPr lang="en-IE" sz="2800" dirty="0">
                          <a:solidFill>
                            <a:schemeClr val="tx1"/>
                          </a:solidFill>
                          <a:effectLst/>
                        </a:rPr>
                        <a:t> </a:t>
                      </a:r>
                      <a:r>
                        <a:rPr lang="en-IE" sz="2800" dirty="0" err="1">
                          <a:solidFill>
                            <a:schemeClr val="tx1"/>
                          </a:solidFill>
                          <a:effectLst/>
                        </a:rPr>
                        <a:t>fágann</a:t>
                      </a:r>
                      <a:r>
                        <a:rPr lang="en-IE" sz="2800" dirty="0">
                          <a:solidFill>
                            <a:schemeClr val="tx1"/>
                          </a:solidFill>
                          <a:effectLst/>
                        </a:rPr>
                        <a:t> </a:t>
                      </a:r>
                      <a:r>
                        <a:rPr lang="en-IE" sz="2800" dirty="0" err="1">
                          <a:solidFill>
                            <a:schemeClr val="tx1"/>
                          </a:solidFill>
                          <a:effectLst/>
                        </a:rPr>
                        <a:t>sé</a:t>
                      </a:r>
                      <a:r>
                        <a:rPr lang="en-IE" sz="2800" dirty="0">
                          <a:solidFill>
                            <a:schemeClr val="tx1"/>
                          </a:solidFill>
                          <a:effectLst/>
                        </a:rPr>
                        <a:t> </a:t>
                      </a:r>
                      <a:r>
                        <a:rPr lang="en-IE" sz="2800" dirty="0" err="1" smtClean="0">
                          <a:solidFill>
                            <a:srgbClr val="FFFF00"/>
                          </a:solidFill>
                          <a:effectLst/>
                        </a:rPr>
                        <a:t>coirt</a:t>
                      </a:r>
                      <a:r>
                        <a:rPr lang="en-IE" sz="2800" dirty="0" smtClean="0">
                          <a:solidFill>
                            <a:srgbClr val="FFFF00"/>
                          </a:solidFill>
                          <a:effectLst/>
                        </a:rPr>
                        <a:t>(</a:t>
                      </a:r>
                      <a:r>
                        <a:rPr lang="en-IE" sz="2800" dirty="0" err="1" smtClean="0">
                          <a:solidFill>
                            <a:srgbClr val="FFFF00"/>
                          </a:solidFill>
                          <a:effectLst/>
                        </a:rPr>
                        <a:t>limescale</a:t>
                      </a:r>
                      <a:r>
                        <a:rPr lang="en-IE" sz="2800" dirty="0" smtClean="0">
                          <a:solidFill>
                            <a:srgbClr val="FFFF00"/>
                          </a:solidFill>
                          <a:effectLst/>
                        </a:rPr>
                        <a:t>)</a:t>
                      </a:r>
                      <a:endParaRPr lang="en-IE" sz="2800" dirty="0">
                        <a:solidFill>
                          <a:srgbClr val="FFFF00"/>
                        </a:solidFill>
                        <a:effectLst/>
                        <a:latin typeface="Times New Roman"/>
                        <a:ea typeface="Times New Roman"/>
                      </a:endParaRPr>
                    </a:p>
                  </a:txBody>
                  <a:tcPr marL="68580" marR="68580" marT="0" marB="0"/>
                </a:tc>
              </a:tr>
              <a:tr h="964907">
                <a:tc>
                  <a:txBody>
                    <a:bodyPr/>
                    <a:lstStyle/>
                    <a:p>
                      <a:pPr>
                        <a:spcAft>
                          <a:spcPts val="0"/>
                        </a:spcAft>
                      </a:pPr>
                      <a:r>
                        <a:rPr lang="en-IE" sz="2800" dirty="0">
                          <a:solidFill>
                            <a:schemeClr val="tx1"/>
                          </a:solidFill>
                          <a:effectLst/>
                        </a:rPr>
                        <a:t>2. </a:t>
                      </a:r>
                      <a:r>
                        <a:rPr lang="en-IE" sz="2800" dirty="0" err="1">
                          <a:solidFill>
                            <a:schemeClr val="tx1"/>
                          </a:solidFill>
                          <a:effectLst/>
                        </a:rPr>
                        <a:t>Blás</a:t>
                      </a:r>
                      <a:r>
                        <a:rPr lang="en-IE" sz="2800" dirty="0">
                          <a:solidFill>
                            <a:schemeClr val="tx1"/>
                          </a:solidFill>
                          <a:effectLst/>
                        </a:rPr>
                        <a:t> </a:t>
                      </a:r>
                      <a:r>
                        <a:rPr lang="en-IE" sz="2800" dirty="0" err="1">
                          <a:solidFill>
                            <a:schemeClr val="tx1"/>
                          </a:solidFill>
                          <a:effectLst/>
                        </a:rPr>
                        <a:t>níos</a:t>
                      </a:r>
                      <a:r>
                        <a:rPr lang="en-IE" sz="2800" dirty="0">
                          <a:solidFill>
                            <a:schemeClr val="tx1"/>
                          </a:solidFill>
                          <a:effectLst/>
                        </a:rPr>
                        <a:t> </a:t>
                      </a:r>
                      <a:r>
                        <a:rPr lang="en-IE" sz="2800" dirty="0" err="1" smtClean="0">
                          <a:solidFill>
                            <a:schemeClr val="tx1"/>
                          </a:solidFill>
                          <a:effectLst/>
                        </a:rPr>
                        <a:t>deise</a:t>
                      </a:r>
                      <a:r>
                        <a:rPr lang="en-IE" sz="2800" dirty="0" smtClean="0">
                          <a:solidFill>
                            <a:schemeClr val="tx1"/>
                          </a:solidFill>
                          <a:effectLst/>
                        </a:rPr>
                        <a:t> ó </a:t>
                      </a:r>
                      <a:r>
                        <a:rPr lang="en-IE" sz="2800" dirty="0" err="1" smtClean="0">
                          <a:solidFill>
                            <a:schemeClr val="tx1"/>
                          </a:solidFill>
                          <a:effectLst/>
                        </a:rPr>
                        <a:t>uisce</a:t>
                      </a:r>
                      <a:r>
                        <a:rPr lang="en-IE" sz="2800" dirty="0" smtClean="0">
                          <a:solidFill>
                            <a:schemeClr val="tx1"/>
                          </a:solidFill>
                          <a:effectLst/>
                        </a:rPr>
                        <a:t>  </a:t>
                      </a:r>
                      <a:r>
                        <a:rPr lang="en-IE" sz="2800" dirty="0" err="1" smtClean="0">
                          <a:solidFill>
                            <a:schemeClr val="tx1"/>
                          </a:solidFill>
                          <a:effectLst/>
                        </a:rPr>
                        <a:t>crua</a:t>
                      </a:r>
                      <a:endParaRPr lang="en-IE" sz="2800" dirty="0">
                        <a:solidFill>
                          <a:schemeClr val="tx1"/>
                        </a:solidFill>
                        <a:effectLst/>
                        <a:latin typeface="Times New Roman"/>
                        <a:ea typeface="Times New Roman"/>
                      </a:endParaRPr>
                    </a:p>
                  </a:txBody>
                  <a:tcPr marL="68580" marR="68580" marT="0" marB="0"/>
                </a:tc>
                <a:tc>
                  <a:txBody>
                    <a:bodyPr/>
                    <a:lstStyle/>
                    <a:p>
                      <a:pPr>
                        <a:spcAft>
                          <a:spcPts val="0"/>
                        </a:spcAft>
                      </a:pPr>
                      <a:r>
                        <a:rPr lang="en-IE" sz="2800" dirty="0">
                          <a:solidFill>
                            <a:schemeClr val="tx1"/>
                          </a:solidFill>
                          <a:effectLst/>
                        </a:rPr>
                        <a:t>2. </a:t>
                      </a:r>
                      <a:r>
                        <a:rPr lang="en-IE" sz="2800" dirty="0" err="1">
                          <a:solidFill>
                            <a:schemeClr val="tx1"/>
                          </a:solidFill>
                          <a:effectLst/>
                        </a:rPr>
                        <a:t>Gallúnach</a:t>
                      </a:r>
                      <a:r>
                        <a:rPr lang="en-IE" sz="2800" dirty="0">
                          <a:solidFill>
                            <a:schemeClr val="tx1"/>
                          </a:solidFill>
                          <a:effectLst/>
                        </a:rPr>
                        <a:t> a </a:t>
                      </a:r>
                      <a:r>
                        <a:rPr lang="en-IE" sz="2800" dirty="0" err="1">
                          <a:solidFill>
                            <a:schemeClr val="tx1"/>
                          </a:solidFill>
                          <a:effectLst/>
                        </a:rPr>
                        <a:t>chur</a:t>
                      </a:r>
                      <a:r>
                        <a:rPr lang="en-IE" sz="2800" dirty="0">
                          <a:solidFill>
                            <a:schemeClr val="tx1"/>
                          </a:solidFill>
                          <a:effectLst/>
                        </a:rPr>
                        <a:t> in </a:t>
                      </a:r>
                      <a:r>
                        <a:rPr lang="en-IE" sz="2800" dirty="0" err="1">
                          <a:solidFill>
                            <a:schemeClr val="tx1"/>
                          </a:solidFill>
                          <a:effectLst/>
                        </a:rPr>
                        <a:t>amú</a:t>
                      </a:r>
                      <a:r>
                        <a:rPr lang="en-IE" sz="2800" dirty="0">
                          <a:solidFill>
                            <a:schemeClr val="tx1"/>
                          </a:solidFill>
                          <a:effectLst/>
                        </a:rPr>
                        <a:t> leis</a:t>
                      </a:r>
                      <a:endParaRPr lang="en-IE" sz="2800" dirty="0">
                        <a:solidFill>
                          <a:schemeClr val="tx1"/>
                        </a:solidFill>
                        <a:effectLst/>
                        <a:latin typeface="Times New Roman"/>
                        <a:ea typeface="Times New Roman"/>
                      </a:endParaRPr>
                    </a:p>
                  </a:txBody>
                  <a:tcPr marL="68580" marR="68580" marT="0" marB="0"/>
                </a:tc>
              </a:tr>
              <a:tr h="1929814">
                <a:tc>
                  <a:txBody>
                    <a:bodyPr/>
                    <a:lstStyle/>
                    <a:p>
                      <a:pPr>
                        <a:spcAft>
                          <a:spcPts val="0"/>
                        </a:spcAft>
                      </a:pPr>
                      <a:r>
                        <a:rPr lang="en-IE" sz="2800" dirty="0">
                          <a:solidFill>
                            <a:schemeClr val="tx1"/>
                          </a:solidFill>
                          <a:effectLst/>
                        </a:rPr>
                        <a:t>3. Go </a:t>
                      </a:r>
                      <a:r>
                        <a:rPr lang="en-IE" sz="2800" dirty="0" err="1">
                          <a:solidFill>
                            <a:schemeClr val="tx1"/>
                          </a:solidFill>
                          <a:effectLst/>
                        </a:rPr>
                        <a:t>maith</a:t>
                      </a:r>
                      <a:r>
                        <a:rPr lang="en-IE" sz="2800" dirty="0">
                          <a:solidFill>
                            <a:schemeClr val="tx1"/>
                          </a:solidFill>
                          <a:effectLst/>
                        </a:rPr>
                        <a:t> i </a:t>
                      </a:r>
                      <a:r>
                        <a:rPr lang="en-IE" sz="2800" dirty="0" err="1" smtClean="0">
                          <a:solidFill>
                            <a:schemeClr val="tx1"/>
                          </a:solidFill>
                          <a:effectLst/>
                        </a:rPr>
                        <a:t>gcomhair</a:t>
                      </a:r>
                      <a:r>
                        <a:rPr lang="en-IE" sz="2800" dirty="0" smtClean="0">
                          <a:solidFill>
                            <a:schemeClr val="tx1"/>
                          </a:solidFill>
                          <a:effectLst/>
                        </a:rPr>
                        <a:t> </a:t>
                      </a:r>
                      <a:r>
                        <a:rPr lang="en-IE" sz="2800" dirty="0" err="1">
                          <a:solidFill>
                            <a:schemeClr val="tx1"/>
                          </a:solidFill>
                          <a:effectLst/>
                        </a:rPr>
                        <a:t>bribhéireacht</a:t>
                      </a:r>
                      <a:r>
                        <a:rPr lang="en-IE" sz="2800" dirty="0">
                          <a:solidFill>
                            <a:schemeClr val="tx1"/>
                          </a:solidFill>
                          <a:effectLst/>
                        </a:rPr>
                        <a:t> (brewing) </a:t>
                      </a:r>
                      <a:endParaRPr lang="en-IE" sz="2800" dirty="0">
                        <a:solidFill>
                          <a:schemeClr val="tx1"/>
                        </a:solidFill>
                        <a:effectLst/>
                        <a:latin typeface="Times New Roman"/>
                        <a:ea typeface="Times New Roman"/>
                      </a:endParaRPr>
                    </a:p>
                  </a:txBody>
                  <a:tcPr marL="68580" marR="68580" marT="0" marB="0"/>
                </a:tc>
                <a:tc>
                  <a:txBody>
                    <a:bodyPr/>
                    <a:lstStyle/>
                    <a:p>
                      <a:pPr>
                        <a:spcAft>
                          <a:spcPts val="0"/>
                        </a:spcAft>
                      </a:pPr>
                      <a:r>
                        <a:rPr lang="en-IE" sz="2800" dirty="0">
                          <a:solidFill>
                            <a:schemeClr val="tx1"/>
                          </a:solidFill>
                          <a:effectLst/>
                        </a:rPr>
                        <a:t>3</a:t>
                      </a:r>
                      <a:r>
                        <a:rPr lang="en-IE" sz="2800" dirty="0">
                          <a:solidFill>
                            <a:srgbClr val="FFFF00"/>
                          </a:solidFill>
                          <a:effectLst/>
                        </a:rPr>
                        <a:t>. </a:t>
                      </a:r>
                      <a:r>
                        <a:rPr lang="en-IE" sz="2800" dirty="0" err="1" smtClean="0">
                          <a:solidFill>
                            <a:srgbClr val="FFFF00"/>
                          </a:solidFill>
                          <a:effectLst/>
                        </a:rPr>
                        <a:t>Scréamh</a:t>
                      </a:r>
                      <a:r>
                        <a:rPr lang="en-IE" sz="2800" dirty="0" smtClean="0">
                          <a:solidFill>
                            <a:srgbClr val="FFFF00"/>
                          </a:solidFill>
                          <a:effectLst/>
                        </a:rPr>
                        <a:t> (scum) </a:t>
                      </a:r>
                      <a:r>
                        <a:rPr lang="en-IE" sz="2800" dirty="0">
                          <a:solidFill>
                            <a:schemeClr val="tx1"/>
                          </a:solidFill>
                          <a:effectLst/>
                        </a:rPr>
                        <a:t>a </a:t>
                      </a:r>
                      <a:r>
                        <a:rPr lang="en-IE" sz="2800" dirty="0" err="1">
                          <a:solidFill>
                            <a:schemeClr val="tx1"/>
                          </a:solidFill>
                          <a:effectLst/>
                        </a:rPr>
                        <a:t>chruthú</a:t>
                      </a:r>
                      <a:r>
                        <a:rPr lang="en-IE" sz="2800" dirty="0">
                          <a:solidFill>
                            <a:schemeClr val="tx1"/>
                          </a:solidFill>
                          <a:effectLst/>
                        </a:rPr>
                        <a:t> </a:t>
                      </a:r>
                      <a:endParaRPr lang="en-IE" sz="2800" dirty="0">
                        <a:solidFill>
                          <a:schemeClr val="tx1"/>
                        </a:solidFill>
                        <a:effectLst/>
                        <a:latin typeface="Times New Roman"/>
                        <a:ea typeface="Times New Roman"/>
                      </a:endParaRPr>
                    </a:p>
                  </a:txBody>
                  <a:tcPr marL="68580" marR="68580" marT="0" marB="0"/>
                </a:tc>
              </a:tr>
            </a:tbl>
          </a:graphicData>
        </a:graphic>
      </p:graphicFrame>
      <p:pic>
        <p:nvPicPr>
          <p:cNvPr id="5" name="Picture 2" descr="http://www.kemsingsofteners.co.uk/images/lime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772816"/>
            <a:ext cx="2339752" cy="398145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6084168" y="2564904"/>
            <a:ext cx="936104"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09102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1228998"/>
          </a:xfrm>
        </p:spPr>
        <p:txBody>
          <a:bodyPr>
            <a:normAutofit/>
          </a:bodyPr>
          <a:lstStyle/>
          <a:p>
            <a:pPr algn="l"/>
            <a:r>
              <a:rPr lang="en-IE" sz="5400" b="1" dirty="0" err="1">
                <a:solidFill>
                  <a:srgbClr val="00B050"/>
                </a:solidFill>
              </a:rPr>
              <a:t>Cruas</a:t>
            </a:r>
            <a:r>
              <a:rPr lang="en-IE" sz="5400" b="1" dirty="0">
                <a:solidFill>
                  <a:srgbClr val="00B050"/>
                </a:solidFill>
              </a:rPr>
              <a:t> a </a:t>
            </a:r>
            <a:r>
              <a:rPr lang="en-IE" sz="5400" b="1" dirty="0" err="1" smtClean="0">
                <a:solidFill>
                  <a:srgbClr val="00B050"/>
                </a:solidFill>
              </a:rPr>
              <a:t>bhaint</a:t>
            </a:r>
            <a:r>
              <a:rPr lang="en-IE" sz="5400" b="1" dirty="0" smtClean="0">
                <a:solidFill>
                  <a:srgbClr val="00B050"/>
                </a:solidFill>
              </a:rPr>
              <a:t> as </a:t>
            </a:r>
            <a:r>
              <a:rPr lang="en-IE" sz="5400" b="1" dirty="0" err="1" smtClean="0">
                <a:solidFill>
                  <a:srgbClr val="00B050"/>
                </a:solidFill>
              </a:rPr>
              <a:t>Uisce</a:t>
            </a:r>
            <a:r>
              <a:rPr lang="en-IE" sz="5400" b="1" dirty="0" smtClean="0">
                <a:solidFill>
                  <a:srgbClr val="00B050"/>
                </a:solidFill>
              </a:rPr>
              <a:t> </a:t>
            </a:r>
            <a:endParaRPr lang="en-IE" sz="5400" dirty="0">
              <a:solidFill>
                <a:srgbClr val="00B050"/>
              </a:solidFill>
            </a:endParaRPr>
          </a:p>
        </p:txBody>
      </p:sp>
      <p:sp>
        <p:nvSpPr>
          <p:cNvPr id="3" name="Content Placeholder 2"/>
          <p:cNvSpPr>
            <a:spLocks noGrp="1"/>
          </p:cNvSpPr>
          <p:nvPr>
            <p:ph idx="1"/>
          </p:nvPr>
        </p:nvSpPr>
        <p:spPr>
          <a:xfrm>
            <a:off x="251520" y="1268760"/>
            <a:ext cx="8640960" cy="4857403"/>
          </a:xfrm>
        </p:spPr>
        <p:txBody>
          <a:bodyPr/>
          <a:lstStyle/>
          <a:p>
            <a:pPr marL="514350" indent="-514350">
              <a:buAutoNum type="arabicPeriod"/>
            </a:pPr>
            <a:r>
              <a:rPr lang="en-IE" sz="4000" b="1" u="sng" dirty="0" err="1" smtClean="0">
                <a:solidFill>
                  <a:srgbClr val="FF0000"/>
                </a:solidFill>
              </a:rPr>
              <a:t>Fiuchadh</a:t>
            </a:r>
            <a:r>
              <a:rPr lang="en-IE" sz="4000" b="1" u="sng" dirty="0" smtClean="0">
                <a:solidFill>
                  <a:srgbClr val="FF0000"/>
                </a:solidFill>
              </a:rPr>
              <a:t>(boiling)</a:t>
            </a:r>
            <a:r>
              <a:rPr lang="en-IE" sz="4000" u="sng" dirty="0" smtClean="0">
                <a:solidFill>
                  <a:srgbClr val="FF0000"/>
                </a:solidFill>
              </a:rPr>
              <a:t>: </a:t>
            </a:r>
          </a:p>
          <a:p>
            <a:pPr marL="0" indent="0">
              <a:buNone/>
            </a:pPr>
            <a:r>
              <a:rPr lang="en-IE" dirty="0" err="1" smtClean="0"/>
              <a:t>más</a:t>
            </a:r>
            <a:r>
              <a:rPr lang="en-IE" dirty="0" smtClean="0"/>
              <a:t> </a:t>
            </a:r>
            <a:r>
              <a:rPr lang="en-IE" dirty="0" err="1"/>
              <a:t>carbónait</a:t>
            </a:r>
            <a:r>
              <a:rPr lang="en-IE" dirty="0"/>
              <a:t> </a:t>
            </a:r>
            <a:r>
              <a:rPr lang="en-IE" dirty="0" err="1"/>
              <a:t>hidrigine</a:t>
            </a:r>
            <a:r>
              <a:rPr lang="en-IE" dirty="0"/>
              <a:t> </a:t>
            </a:r>
            <a:r>
              <a:rPr lang="en-IE" dirty="0" err="1"/>
              <a:t>cailciam</a:t>
            </a:r>
            <a:r>
              <a:rPr lang="en-IE" dirty="0"/>
              <a:t> </a:t>
            </a:r>
            <a:r>
              <a:rPr lang="en-IE" dirty="0" err="1"/>
              <a:t>atá</a:t>
            </a:r>
            <a:r>
              <a:rPr lang="en-IE" dirty="0"/>
              <a:t> mar </a:t>
            </a:r>
            <a:r>
              <a:rPr lang="en-IE" dirty="0" err="1" smtClean="0"/>
              <a:t>chúis</a:t>
            </a:r>
            <a:endParaRPr lang="en-IE" dirty="0" smtClean="0"/>
          </a:p>
          <a:p>
            <a:pPr marL="0" indent="0">
              <a:buNone/>
            </a:pPr>
            <a:r>
              <a:rPr lang="en-IE" dirty="0" smtClean="0">
                <a:solidFill>
                  <a:srgbClr val="FF0000"/>
                </a:solidFill>
              </a:rPr>
              <a:t>2</a:t>
            </a:r>
            <a:r>
              <a:rPr lang="en-IE" dirty="0">
                <a:solidFill>
                  <a:srgbClr val="FF0000"/>
                </a:solidFill>
              </a:rPr>
              <a:t>. </a:t>
            </a:r>
            <a:r>
              <a:rPr lang="en-IE" sz="4000" b="1" u="sng" dirty="0" err="1">
                <a:solidFill>
                  <a:srgbClr val="FF0000"/>
                </a:solidFill>
              </a:rPr>
              <a:t>Malartú</a:t>
            </a:r>
            <a:r>
              <a:rPr lang="en-IE" sz="4000" b="1" u="sng" dirty="0">
                <a:solidFill>
                  <a:srgbClr val="FF0000"/>
                </a:solidFill>
              </a:rPr>
              <a:t> </a:t>
            </a:r>
            <a:r>
              <a:rPr lang="en-IE" sz="4000" b="1" u="sng" dirty="0" err="1">
                <a:solidFill>
                  <a:srgbClr val="FF0000"/>
                </a:solidFill>
              </a:rPr>
              <a:t>Ianach</a:t>
            </a:r>
            <a:r>
              <a:rPr lang="en-IE" sz="4000" b="1" u="sng" dirty="0">
                <a:solidFill>
                  <a:srgbClr val="FF0000"/>
                </a:solidFill>
              </a:rPr>
              <a:t> (Ion Exchange</a:t>
            </a:r>
            <a:r>
              <a:rPr lang="en-IE" sz="4000" u="sng" dirty="0">
                <a:solidFill>
                  <a:srgbClr val="FF0000"/>
                </a:solidFill>
              </a:rPr>
              <a:t>)</a:t>
            </a:r>
          </a:p>
          <a:p>
            <a:pPr marL="0" indent="0">
              <a:buNone/>
            </a:pPr>
            <a:r>
              <a:rPr lang="en-IE" dirty="0" smtClean="0"/>
              <a:t>(</a:t>
            </a:r>
            <a:r>
              <a:rPr lang="en-IE" dirty="0"/>
              <a:t>a) </a:t>
            </a:r>
            <a:r>
              <a:rPr lang="en-IE" b="1" dirty="0" err="1" smtClean="0"/>
              <a:t>Róisín</a:t>
            </a:r>
            <a:r>
              <a:rPr lang="en-IE" b="1" dirty="0" smtClean="0"/>
              <a:t> </a:t>
            </a:r>
            <a:r>
              <a:rPr lang="en-IE" b="1" dirty="0" err="1"/>
              <a:t>Ianmhalartaithe</a:t>
            </a:r>
            <a:r>
              <a:rPr lang="en-IE" dirty="0"/>
              <a:t> </a:t>
            </a:r>
            <a:r>
              <a:rPr lang="en-IE" dirty="0" smtClean="0"/>
              <a:t> </a:t>
            </a:r>
            <a:r>
              <a:rPr lang="en-IE" dirty="0"/>
              <a:t>(Ion Exchange resin)</a:t>
            </a:r>
          </a:p>
          <a:p>
            <a:pPr marL="0" indent="0">
              <a:buNone/>
            </a:pPr>
            <a:r>
              <a:rPr lang="en-IE" dirty="0"/>
              <a:t>Iain de </a:t>
            </a:r>
            <a:r>
              <a:rPr lang="en-IE" dirty="0" err="1"/>
              <a:t>shóidiam</a:t>
            </a:r>
            <a:r>
              <a:rPr lang="en-IE" dirty="0"/>
              <a:t> a </a:t>
            </a:r>
            <a:r>
              <a:rPr lang="en-IE" dirty="0" err="1"/>
              <a:t>chur</a:t>
            </a:r>
            <a:r>
              <a:rPr lang="en-IE" dirty="0"/>
              <a:t> in </a:t>
            </a:r>
            <a:r>
              <a:rPr lang="en-IE" dirty="0" err="1"/>
              <a:t>áit</a:t>
            </a:r>
            <a:r>
              <a:rPr lang="en-IE" dirty="0"/>
              <a:t> </a:t>
            </a:r>
            <a:r>
              <a:rPr lang="en-IE" dirty="0" err="1"/>
              <a:t>na</a:t>
            </a:r>
            <a:r>
              <a:rPr lang="en-IE" dirty="0"/>
              <a:t> </a:t>
            </a:r>
            <a:r>
              <a:rPr lang="en-IE" dirty="0" err="1"/>
              <a:t>iain</a:t>
            </a:r>
            <a:r>
              <a:rPr lang="en-IE" dirty="0"/>
              <a:t> </a:t>
            </a:r>
            <a:r>
              <a:rPr lang="en-IE" dirty="0" err="1"/>
              <a:t>chailciam</a:t>
            </a:r>
            <a:r>
              <a:rPr lang="en-IE" dirty="0"/>
              <a:t>. Iain </a:t>
            </a:r>
            <a:r>
              <a:rPr lang="en-IE" dirty="0" err="1"/>
              <a:t>dearfacha</a:t>
            </a:r>
            <a:r>
              <a:rPr lang="en-IE" dirty="0"/>
              <a:t> (</a:t>
            </a:r>
            <a:r>
              <a:rPr lang="en-IE" dirty="0" err="1"/>
              <a:t>deimhneacha</a:t>
            </a:r>
            <a:r>
              <a:rPr lang="en-IE" dirty="0"/>
              <a:t>) </a:t>
            </a:r>
            <a:r>
              <a:rPr lang="en-IE" dirty="0" err="1"/>
              <a:t>amháin</a:t>
            </a:r>
            <a:r>
              <a:rPr lang="en-IE" dirty="0"/>
              <a:t> a </a:t>
            </a:r>
            <a:r>
              <a:rPr lang="en-IE" dirty="0" err="1"/>
              <a:t>mhalartú</a:t>
            </a:r>
            <a:r>
              <a:rPr lang="en-IE" dirty="0"/>
              <a:t>.</a:t>
            </a:r>
          </a:p>
          <a:p>
            <a:endParaRPr lang="en-IE" dirty="0"/>
          </a:p>
        </p:txBody>
      </p:sp>
    </p:spTree>
    <p:extLst>
      <p:ext uri="{BB962C8B-B14F-4D97-AF65-F5344CB8AC3E}">
        <p14:creationId xmlns:p14="http://schemas.microsoft.com/office/powerpoint/2010/main" val="637617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56990"/>
          </a:xfrm>
        </p:spPr>
        <p:txBody>
          <a:bodyPr>
            <a:normAutofit fontScale="90000"/>
          </a:bodyPr>
          <a:lstStyle/>
          <a:p>
            <a:pPr marL="0" indent="0" algn="l"/>
            <a:r>
              <a:rPr lang="en-IE" b="1" dirty="0" err="1">
                <a:solidFill>
                  <a:srgbClr val="FF0000"/>
                </a:solidFill>
              </a:rPr>
              <a:t>Malartú</a:t>
            </a:r>
            <a:r>
              <a:rPr lang="en-IE" b="1" dirty="0">
                <a:solidFill>
                  <a:srgbClr val="FF0000"/>
                </a:solidFill>
              </a:rPr>
              <a:t> </a:t>
            </a:r>
            <a:r>
              <a:rPr lang="en-IE" b="1" dirty="0" err="1">
                <a:solidFill>
                  <a:srgbClr val="FF0000"/>
                </a:solidFill>
              </a:rPr>
              <a:t>Ianach</a:t>
            </a:r>
            <a:r>
              <a:rPr lang="en-IE" b="1" dirty="0">
                <a:solidFill>
                  <a:srgbClr val="FF0000"/>
                </a:solidFill>
              </a:rPr>
              <a:t> (Ion Exchange)</a:t>
            </a:r>
            <a:br>
              <a:rPr lang="en-IE" b="1" dirty="0">
                <a:solidFill>
                  <a:srgbClr val="FF0000"/>
                </a:solidFill>
              </a:rPr>
            </a:br>
            <a:r>
              <a:rPr lang="en-IE" b="1" dirty="0">
                <a:solidFill>
                  <a:srgbClr val="FF0000"/>
                </a:solidFill>
              </a:rPr>
              <a:t>(a) </a:t>
            </a:r>
            <a:r>
              <a:rPr lang="en-IE" b="1" dirty="0" err="1">
                <a:solidFill>
                  <a:srgbClr val="FF0000"/>
                </a:solidFill>
              </a:rPr>
              <a:t>Róisín</a:t>
            </a:r>
            <a:r>
              <a:rPr lang="en-IE" b="1" dirty="0">
                <a:solidFill>
                  <a:srgbClr val="FF0000"/>
                </a:solidFill>
              </a:rPr>
              <a:t> </a:t>
            </a:r>
            <a:r>
              <a:rPr lang="en-IE" b="1" dirty="0" err="1">
                <a:solidFill>
                  <a:srgbClr val="FF0000"/>
                </a:solidFill>
              </a:rPr>
              <a:t>Ianmhalartaithe</a:t>
            </a:r>
            <a:endParaRPr lang="en-IE" b="1" dirty="0">
              <a:solidFill>
                <a:srgbClr val="FF0000"/>
              </a:solidFill>
            </a:endParaRPr>
          </a:p>
        </p:txBody>
      </p:sp>
      <p:sp>
        <p:nvSpPr>
          <p:cNvPr id="3" name="Content Placeholder 2"/>
          <p:cNvSpPr>
            <a:spLocks noGrp="1"/>
          </p:cNvSpPr>
          <p:nvPr>
            <p:ph idx="1"/>
          </p:nvPr>
        </p:nvSpPr>
        <p:spPr>
          <a:xfrm>
            <a:off x="313184" y="1628800"/>
            <a:ext cx="3898776" cy="4525963"/>
          </a:xfrm>
        </p:spPr>
        <p:txBody>
          <a:bodyPr/>
          <a:lstStyle/>
          <a:p>
            <a:r>
              <a:rPr lang="en-IE" dirty="0" err="1" smtClean="0"/>
              <a:t>Tógtar</a:t>
            </a:r>
            <a:r>
              <a:rPr lang="en-IE" dirty="0" smtClean="0"/>
              <a:t> </a:t>
            </a:r>
            <a:r>
              <a:rPr lang="en-IE" dirty="0" err="1" smtClean="0"/>
              <a:t>na</a:t>
            </a:r>
            <a:r>
              <a:rPr lang="en-IE" dirty="0" smtClean="0"/>
              <a:t> </a:t>
            </a:r>
            <a:r>
              <a:rPr lang="en-IE" dirty="0" err="1" smtClean="0"/>
              <a:t>iain</a:t>
            </a:r>
            <a:r>
              <a:rPr lang="en-IE" dirty="0" smtClean="0"/>
              <a:t> </a:t>
            </a:r>
            <a:r>
              <a:rPr lang="en-IE" b="1" dirty="0" err="1" smtClean="0"/>
              <a:t>Ca</a:t>
            </a:r>
            <a:r>
              <a:rPr lang="en-IE" b="1" dirty="0" smtClean="0"/>
              <a:t>+</a:t>
            </a:r>
            <a:r>
              <a:rPr lang="en-IE" dirty="0" smtClean="0"/>
              <a:t> no </a:t>
            </a:r>
            <a:r>
              <a:rPr lang="en-IE" b="1" dirty="0" smtClean="0"/>
              <a:t>Mg</a:t>
            </a:r>
            <a:r>
              <a:rPr lang="en-IE" dirty="0" smtClean="0"/>
              <a:t>+ a </a:t>
            </a:r>
            <a:r>
              <a:rPr lang="en-IE" dirty="0" err="1" smtClean="0"/>
              <a:t>chuireann</a:t>
            </a:r>
            <a:r>
              <a:rPr lang="en-IE" dirty="0" smtClean="0"/>
              <a:t> an </a:t>
            </a:r>
            <a:r>
              <a:rPr lang="en-IE" dirty="0" err="1" smtClean="0"/>
              <a:t>cruas</a:t>
            </a:r>
            <a:r>
              <a:rPr lang="en-IE" dirty="0" smtClean="0"/>
              <a:t> san </a:t>
            </a:r>
            <a:r>
              <a:rPr lang="en-IE" dirty="0" err="1" smtClean="0"/>
              <a:t>uisce</a:t>
            </a:r>
            <a:r>
              <a:rPr lang="en-IE" dirty="0" smtClean="0"/>
              <a:t> </a:t>
            </a:r>
            <a:r>
              <a:rPr lang="en-IE" dirty="0" err="1" smtClean="0"/>
              <a:t>amach</a:t>
            </a:r>
            <a:r>
              <a:rPr lang="en-IE" dirty="0" smtClean="0"/>
              <a:t> </a:t>
            </a:r>
          </a:p>
          <a:p>
            <a:r>
              <a:rPr lang="en-IE" dirty="0" err="1" smtClean="0"/>
              <a:t>Bíonn</a:t>
            </a:r>
            <a:r>
              <a:rPr lang="en-IE" dirty="0" smtClean="0"/>
              <a:t> </a:t>
            </a:r>
            <a:r>
              <a:rPr lang="en-IE" dirty="0" err="1" smtClean="0"/>
              <a:t>malartú</a:t>
            </a:r>
            <a:r>
              <a:rPr lang="en-IE" dirty="0" smtClean="0"/>
              <a:t> in </a:t>
            </a:r>
            <a:r>
              <a:rPr lang="en-IE" dirty="0" err="1" smtClean="0"/>
              <a:t>áit</a:t>
            </a:r>
            <a:r>
              <a:rPr lang="en-IE" dirty="0" smtClean="0"/>
              <a:t> </a:t>
            </a:r>
            <a:r>
              <a:rPr lang="en-IE" dirty="0" err="1" smtClean="0"/>
              <a:t>Sodiam</a:t>
            </a:r>
            <a:r>
              <a:rPr lang="en-IE" dirty="0" smtClean="0"/>
              <a:t> (Na) </a:t>
            </a:r>
            <a:r>
              <a:rPr lang="en-IE" dirty="0" err="1" smtClean="0"/>
              <a:t>ar</a:t>
            </a:r>
            <a:r>
              <a:rPr lang="en-IE" dirty="0" smtClean="0"/>
              <a:t> </a:t>
            </a:r>
            <a:r>
              <a:rPr lang="en-IE" dirty="0" err="1" smtClean="0"/>
              <a:t>na</a:t>
            </a:r>
            <a:r>
              <a:rPr lang="en-IE" dirty="0" smtClean="0"/>
              <a:t> </a:t>
            </a:r>
            <a:r>
              <a:rPr lang="en-IE" dirty="0" err="1" smtClean="0"/>
              <a:t>róisíní</a:t>
            </a:r>
            <a:r>
              <a:rPr lang="en-IE" dirty="0" smtClean="0"/>
              <a:t> (</a:t>
            </a:r>
            <a:r>
              <a:rPr lang="en-IE" dirty="0" err="1" smtClean="0"/>
              <a:t>anseo</a:t>
            </a:r>
            <a:r>
              <a:rPr lang="en-IE" dirty="0" smtClean="0"/>
              <a:t> </a:t>
            </a:r>
            <a:r>
              <a:rPr lang="en-IE" dirty="0" err="1" smtClean="0"/>
              <a:t>oráiste</a:t>
            </a:r>
            <a:r>
              <a:rPr lang="en-IE" dirty="0" smtClean="0"/>
              <a:t>)</a:t>
            </a:r>
            <a:endParaRPr lang="en-IE" dirty="0"/>
          </a:p>
        </p:txBody>
      </p:sp>
      <p:pic>
        <p:nvPicPr>
          <p:cNvPr id="4" name="Picture 2" descr="http://purenorth.net/images/ion_ex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412776"/>
            <a:ext cx="4680520"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41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4" y="775380"/>
            <a:ext cx="9144000" cy="6126163"/>
          </a:xfrm>
        </p:spPr>
        <p:txBody>
          <a:bodyPr/>
          <a:lstStyle/>
          <a:p>
            <a:pPr marL="0" indent="0">
              <a:buNone/>
            </a:pPr>
            <a:r>
              <a:rPr lang="en-IE" sz="4000" u="sng" dirty="0">
                <a:solidFill>
                  <a:srgbClr val="FF0000"/>
                </a:solidFill>
              </a:rPr>
              <a:t>(b) </a:t>
            </a:r>
            <a:r>
              <a:rPr lang="en-IE" sz="4000" b="1" u="sng" dirty="0" err="1" smtClean="0">
                <a:solidFill>
                  <a:srgbClr val="FF0000"/>
                </a:solidFill>
              </a:rPr>
              <a:t>Dí</a:t>
            </a:r>
            <a:r>
              <a:rPr lang="en-IE" sz="4000" b="1" u="sng" dirty="0" smtClean="0">
                <a:solidFill>
                  <a:srgbClr val="FF0000"/>
                </a:solidFill>
              </a:rPr>
              <a:t>- </a:t>
            </a:r>
            <a:r>
              <a:rPr lang="en-IE" sz="4000" b="1" u="sng" dirty="0" err="1">
                <a:solidFill>
                  <a:srgbClr val="FF0000"/>
                </a:solidFill>
              </a:rPr>
              <a:t>ianú</a:t>
            </a:r>
            <a:r>
              <a:rPr lang="en-IE" sz="4000" b="1" u="sng" dirty="0">
                <a:solidFill>
                  <a:srgbClr val="FF0000"/>
                </a:solidFill>
              </a:rPr>
              <a:t> (deionisation</a:t>
            </a:r>
            <a:r>
              <a:rPr lang="en-IE" sz="4000" b="1" u="sng" dirty="0" smtClean="0">
                <a:solidFill>
                  <a:srgbClr val="FF0000"/>
                </a:solidFill>
              </a:rPr>
              <a:t>) *</a:t>
            </a:r>
            <a:r>
              <a:rPr lang="en-IE" sz="4000" b="1" u="sng" dirty="0" err="1" smtClean="0">
                <a:solidFill>
                  <a:srgbClr val="FF0000"/>
                </a:solidFill>
              </a:rPr>
              <a:t>costasach</a:t>
            </a:r>
            <a:r>
              <a:rPr lang="en-IE" sz="4000" b="1" u="sng" dirty="0" smtClean="0">
                <a:solidFill>
                  <a:srgbClr val="FF0000"/>
                </a:solidFill>
              </a:rPr>
              <a:t>!!</a:t>
            </a:r>
            <a:endParaRPr lang="en-IE" sz="4000" u="sng" dirty="0">
              <a:solidFill>
                <a:srgbClr val="FF0000"/>
              </a:solidFill>
            </a:endParaRPr>
          </a:p>
          <a:p>
            <a:r>
              <a:rPr lang="en-IE" dirty="0">
                <a:solidFill>
                  <a:srgbClr val="00B050"/>
                </a:solidFill>
              </a:rPr>
              <a:t>Na </a:t>
            </a:r>
            <a:r>
              <a:rPr lang="en-IE" b="1" dirty="0" err="1" smtClean="0">
                <a:solidFill>
                  <a:srgbClr val="00B050"/>
                </a:solidFill>
              </a:rPr>
              <a:t>iain</a:t>
            </a:r>
            <a:r>
              <a:rPr lang="en-IE" b="1" dirty="0" smtClean="0">
                <a:solidFill>
                  <a:srgbClr val="00B050"/>
                </a:solidFill>
              </a:rPr>
              <a:t>/</a:t>
            </a:r>
            <a:r>
              <a:rPr lang="en-IE" b="1" dirty="0" err="1" smtClean="0">
                <a:solidFill>
                  <a:srgbClr val="00B050"/>
                </a:solidFill>
              </a:rPr>
              <a:t>salainn</a:t>
            </a:r>
            <a:r>
              <a:rPr lang="en-IE" dirty="0" smtClean="0">
                <a:solidFill>
                  <a:srgbClr val="00B050"/>
                </a:solidFill>
              </a:rPr>
              <a:t> </a:t>
            </a:r>
            <a:r>
              <a:rPr lang="en-IE" b="1" u="sng" dirty="0">
                <a:solidFill>
                  <a:srgbClr val="00B050"/>
                </a:solidFill>
              </a:rPr>
              <a:t>go </a:t>
            </a:r>
            <a:r>
              <a:rPr lang="en-IE" b="1" u="sng" dirty="0" err="1">
                <a:solidFill>
                  <a:srgbClr val="00B050"/>
                </a:solidFill>
              </a:rPr>
              <a:t>léir</a:t>
            </a:r>
            <a:r>
              <a:rPr lang="en-IE" b="1" u="sng" dirty="0">
                <a:solidFill>
                  <a:srgbClr val="00B050"/>
                </a:solidFill>
              </a:rPr>
              <a:t> </a:t>
            </a:r>
            <a:r>
              <a:rPr lang="en-IE" dirty="0" err="1">
                <a:solidFill>
                  <a:srgbClr val="00B050"/>
                </a:solidFill>
              </a:rPr>
              <a:t>atá</a:t>
            </a:r>
            <a:r>
              <a:rPr lang="en-IE" dirty="0">
                <a:solidFill>
                  <a:srgbClr val="00B050"/>
                </a:solidFill>
              </a:rPr>
              <a:t> san </a:t>
            </a:r>
            <a:r>
              <a:rPr lang="en-IE" dirty="0" err="1">
                <a:solidFill>
                  <a:srgbClr val="00B050"/>
                </a:solidFill>
              </a:rPr>
              <a:t>uisce</a:t>
            </a:r>
            <a:r>
              <a:rPr lang="en-IE" dirty="0">
                <a:solidFill>
                  <a:srgbClr val="00B050"/>
                </a:solidFill>
              </a:rPr>
              <a:t> a </a:t>
            </a:r>
            <a:r>
              <a:rPr lang="en-IE" dirty="0" err="1">
                <a:solidFill>
                  <a:srgbClr val="00B050"/>
                </a:solidFill>
              </a:rPr>
              <a:t>bhaint</a:t>
            </a:r>
            <a:r>
              <a:rPr lang="en-IE" dirty="0"/>
              <a:t>. </a:t>
            </a:r>
            <a:r>
              <a:rPr lang="en-IE" dirty="0" err="1"/>
              <a:t>Dhá</a:t>
            </a:r>
            <a:r>
              <a:rPr lang="en-IE" dirty="0"/>
              <a:t> </a:t>
            </a:r>
            <a:r>
              <a:rPr lang="en-IE" dirty="0" err="1"/>
              <a:t>Róisín</a:t>
            </a:r>
            <a:r>
              <a:rPr lang="en-IE" dirty="0"/>
              <a:t> </a:t>
            </a:r>
            <a:r>
              <a:rPr lang="en-IE" dirty="0" err="1"/>
              <a:t>Ianmhalartaithe</a:t>
            </a:r>
            <a:r>
              <a:rPr lang="en-IE" dirty="0"/>
              <a:t> </a:t>
            </a:r>
            <a:r>
              <a:rPr lang="en-IE" dirty="0" err="1"/>
              <a:t>ag</a:t>
            </a:r>
            <a:r>
              <a:rPr lang="en-IE" dirty="0"/>
              <a:t> </a:t>
            </a:r>
            <a:r>
              <a:rPr lang="en-IE" dirty="0" err="1"/>
              <a:t>teastáil</a:t>
            </a:r>
            <a:r>
              <a:rPr lang="en-IE" dirty="0"/>
              <a:t>: </a:t>
            </a:r>
            <a:r>
              <a:rPr lang="en-IE" dirty="0" err="1"/>
              <a:t>ceann</a:t>
            </a:r>
            <a:r>
              <a:rPr lang="en-IE" dirty="0"/>
              <a:t> a </a:t>
            </a:r>
            <a:r>
              <a:rPr lang="en-IE" dirty="0" err="1"/>
              <a:t>thógann</a:t>
            </a:r>
            <a:r>
              <a:rPr lang="en-IE" dirty="0"/>
              <a:t> </a:t>
            </a:r>
            <a:r>
              <a:rPr lang="en-IE" dirty="0" err="1"/>
              <a:t>na</a:t>
            </a:r>
            <a:r>
              <a:rPr lang="en-IE" dirty="0"/>
              <a:t> </a:t>
            </a:r>
            <a:r>
              <a:rPr lang="en-IE" dirty="0" err="1"/>
              <a:t>iain</a:t>
            </a:r>
            <a:r>
              <a:rPr lang="en-IE" dirty="0"/>
              <a:t> </a:t>
            </a:r>
            <a:r>
              <a:rPr lang="en-IE" b="1" dirty="0" err="1" smtClean="0"/>
              <a:t>deimhneacha</a:t>
            </a:r>
            <a:r>
              <a:rPr lang="en-IE" b="1" dirty="0" smtClean="0"/>
              <a:t> (+) </a:t>
            </a:r>
            <a:r>
              <a:rPr lang="en-IE" dirty="0" smtClean="0"/>
              <a:t>&amp; </a:t>
            </a:r>
            <a:r>
              <a:rPr lang="en-IE" dirty="0" err="1"/>
              <a:t>ceann</a:t>
            </a:r>
            <a:r>
              <a:rPr lang="en-IE" dirty="0"/>
              <a:t> </a:t>
            </a:r>
            <a:r>
              <a:rPr lang="en-IE" dirty="0" smtClean="0"/>
              <a:t>do </a:t>
            </a:r>
            <a:r>
              <a:rPr lang="en-IE" dirty="0" err="1"/>
              <a:t>na</a:t>
            </a:r>
            <a:r>
              <a:rPr lang="en-IE" dirty="0"/>
              <a:t> </a:t>
            </a:r>
            <a:r>
              <a:rPr lang="en-IE" dirty="0" err="1"/>
              <a:t>iain</a:t>
            </a:r>
            <a:r>
              <a:rPr lang="en-IE" dirty="0"/>
              <a:t> </a:t>
            </a:r>
            <a:r>
              <a:rPr lang="en-IE" b="1" dirty="0" err="1" smtClean="0"/>
              <a:t>diúltacha</a:t>
            </a:r>
            <a:r>
              <a:rPr lang="en-IE" b="1" dirty="0" smtClean="0"/>
              <a:t> (-) </a:t>
            </a:r>
            <a:endParaRPr lang="en-IE" b="1" dirty="0"/>
          </a:p>
          <a:p>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212976"/>
            <a:ext cx="604867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186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00"/>
          </a:solidFill>
        </p:spPr>
        <p:txBody>
          <a:bodyPr>
            <a:normAutofit fontScale="90000"/>
          </a:bodyPr>
          <a:lstStyle/>
          <a:p>
            <a:pPr algn="l"/>
            <a:r>
              <a:rPr lang="en-IE" b="1" dirty="0" err="1" smtClean="0">
                <a:solidFill>
                  <a:srgbClr val="FF0000"/>
                </a:solidFill>
              </a:rPr>
              <a:t>Uisce</a:t>
            </a:r>
            <a:r>
              <a:rPr lang="en-IE" b="1" dirty="0" smtClean="0">
                <a:solidFill>
                  <a:srgbClr val="FF0000"/>
                </a:solidFill>
              </a:rPr>
              <a:t> </a:t>
            </a:r>
            <a:r>
              <a:rPr lang="en-IE" b="1" dirty="0">
                <a:solidFill>
                  <a:srgbClr val="FF0000"/>
                </a:solidFill>
              </a:rPr>
              <a:t>a </a:t>
            </a:r>
            <a:r>
              <a:rPr lang="en-IE" b="1" dirty="0" err="1">
                <a:solidFill>
                  <a:srgbClr val="FF0000"/>
                </a:solidFill>
              </a:rPr>
              <a:t>bhriseadh</a:t>
            </a:r>
            <a:r>
              <a:rPr lang="en-IE" b="1" dirty="0">
                <a:solidFill>
                  <a:srgbClr val="FF0000"/>
                </a:solidFill>
              </a:rPr>
              <a:t> in a </a:t>
            </a:r>
            <a:r>
              <a:rPr lang="en-IE" b="1" dirty="0" err="1" smtClean="0">
                <a:solidFill>
                  <a:srgbClr val="FF0000"/>
                </a:solidFill>
              </a:rPr>
              <a:t>dhúile</a:t>
            </a:r>
            <a:r>
              <a:rPr lang="en-IE" b="1" dirty="0" smtClean="0">
                <a:solidFill>
                  <a:srgbClr val="FF0000"/>
                </a:solidFill>
              </a:rPr>
              <a:t> </a:t>
            </a:r>
            <a:r>
              <a:rPr lang="en-IE" b="1" dirty="0">
                <a:solidFill>
                  <a:srgbClr val="FF0000"/>
                </a:solidFill>
              </a:rPr>
              <a:t>– </a:t>
            </a:r>
            <a:r>
              <a:rPr lang="en-IE" b="1" dirty="0" err="1">
                <a:solidFill>
                  <a:srgbClr val="00B050"/>
                </a:solidFill>
              </a:rPr>
              <a:t>ocsaigin</a:t>
            </a:r>
            <a:r>
              <a:rPr lang="en-IE" b="1" dirty="0">
                <a:solidFill>
                  <a:srgbClr val="00B050"/>
                </a:solidFill>
              </a:rPr>
              <a:t> &amp;</a:t>
            </a:r>
            <a:r>
              <a:rPr lang="en-IE" b="1" dirty="0" smtClean="0">
                <a:solidFill>
                  <a:srgbClr val="00B050"/>
                </a:solidFill>
              </a:rPr>
              <a:t> </a:t>
            </a:r>
            <a:r>
              <a:rPr lang="en-IE" b="1" dirty="0" err="1">
                <a:solidFill>
                  <a:srgbClr val="00B050"/>
                </a:solidFill>
              </a:rPr>
              <a:t>hidrigin</a:t>
            </a:r>
            <a:r>
              <a:rPr lang="en-IE" b="1" dirty="0">
                <a:solidFill>
                  <a:srgbClr val="00B050"/>
                </a:solidFill>
              </a:rPr>
              <a:t>- </a:t>
            </a:r>
            <a:r>
              <a:rPr lang="en-IE" b="1" dirty="0" smtClean="0">
                <a:solidFill>
                  <a:srgbClr val="FF0000"/>
                </a:solidFill>
              </a:rPr>
              <a:t>le </a:t>
            </a:r>
            <a:r>
              <a:rPr lang="en-IE" b="1" dirty="0" err="1" smtClean="0">
                <a:solidFill>
                  <a:srgbClr val="FF0000"/>
                </a:solidFill>
              </a:rPr>
              <a:t>leictreachas</a:t>
            </a:r>
            <a:endParaRPr lang="en-IE" b="1" dirty="0">
              <a:solidFill>
                <a:srgbClr val="FF0000"/>
              </a:solidFill>
            </a:endParaRPr>
          </a:p>
        </p:txBody>
      </p:sp>
      <p:sp>
        <p:nvSpPr>
          <p:cNvPr id="3" name="Content Placeholder 2"/>
          <p:cNvSpPr>
            <a:spLocks noGrp="1"/>
          </p:cNvSpPr>
          <p:nvPr>
            <p:ph idx="1"/>
          </p:nvPr>
        </p:nvSpPr>
        <p:spPr>
          <a:xfrm>
            <a:off x="107504" y="1772816"/>
            <a:ext cx="8579296" cy="4353347"/>
          </a:xfrm>
        </p:spPr>
        <p:txBody>
          <a:bodyPr/>
          <a:lstStyle/>
          <a:p>
            <a:pPr marL="0" indent="0">
              <a:buNone/>
            </a:pPr>
            <a:r>
              <a:rPr lang="en-IE" sz="4000" b="1" u="sng" dirty="0" err="1">
                <a:solidFill>
                  <a:srgbClr val="9C145B"/>
                </a:solidFill>
              </a:rPr>
              <a:t>Leictrealú</a:t>
            </a:r>
            <a:r>
              <a:rPr lang="en-IE" sz="4000" b="1" u="sng" dirty="0">
                <a:solidFill>
                  <a:srgbClr val="9C145B"/>
                </a:solidFill>
              </a:rPr>
              <a:t> </a:t>
            </a:r>
            <a:r>
              <a:rPr lang="en-IE" b="1" dirty="0">
                <a:solidFill>
                  <a:srgbClr val="9C145B"/>
                </a:solidFill>
              </a:rPr>
              <a:t>= </a:t>
            </a:r>
            <a:r>
              <a:rPr lang="en-IE" b="1" dirty="0" err="1">
                <a:solidFill>
                  <a:srgbClr val="9C145B"/>
                </a:solidFill>
              </a:rPr>
              <a:t>Leictreachas</a:t>
            </a:r>
            <a:r>
              <a:rPr lang="en-IE" b="1" dirty="0">
                <a:solidFill>
                  <a:srgbClr val="9C145B"/>
                </a:solidFill>
              </a:rPr>
              <a:t> a </a:t>
            </a:r>
            <a:r>
              <a:rPr lang="en-IE" b="1" dirty="0" err="1">
                <a:solidFill>
                  <a:srgbClr val="9C145B"/>
                </a:solidFill>
              </a:rPr>
              <a:t>úsáid</a:t>
            </a:r>
            <a:r>
              <a:rPr lang="en-IE" b="1" dirty="0">
                <a:solidFill>
                  <a:srgbClr val="9C145B"/>
                </a:solidFill>
              </a:rPr>
              <a:t> </a:t>
            </a:r>
            <a:r>
              <a:rPr lang="en-IE" b="1" dirty="0" err="1">
                <a:solidFill>
                  <a:srgbClr val="9C145B"/>
                </a:solidFill>
              </a:rPr>
              <a:t>chun</a:t>
            </a:r>
            <a:r>
              <a:rPr lang="en-IE" b="1" dirty="0">
                <a:solidFill>
                  <a:srgbClr val="9C145B"/>
                </a:solidFill>
              </a:rPr>
              <a:t> </a:t>
            </a:r>
            <a:r>
              <a:rPr lang="en-IE" b="1" dirty="0" err="1">
                <a:solidFill>
                  <a:srgbClr val="9C145B"/>
                </a:solidFill>
              </a:rPr>
              <a:t>imoibriú</a:t>
            </a:r>
            <a:r>
              <a:rPr lang="en-IE" b="1" dirty="0">
                <a:solidFill>
                  <a:srgbClr val="9C145B"/>
                </a:solidFill>
              </a:rPr>
              <a:t> </a:t>
            </a:r>
            <a:r>
              <a:rPr lang="en-IE" b="1" dirty="0" err="1">
                <a:solidFill>
                  <a:srgbClr val="9C145B"/>
                </a:solidFill>
              </a:rPr>
              <a:t>cheimiceach</a:t>
            </a:r>
            <a:r>
              <a:rPr lang="en-IE" b="1" dirty="0">
                <a:solidFill>
                  <a:srgbClr val="9C145B"/>
                </a:solidFill>
              </a:rPr>
              <a:t> a </a:t>
            </a:r>
            <a:r>
              <a:rPr lang="en-IE" b="1" dirty="0" err="1">
                <a:solidFill>
                  <a:srgbClr val="9C145B"/>
                </a:solidFill>
              </a:rPr>
              <a:t>chur</a:t>
            </a:r>
            <a:r>
              <a:rPr lang="en-IE" b="1" dirty="0">
                <a:solidFill>
                  <a:srgbClr val="9C145B"/>
                </a:solidFill>
              </a:rPr>
              <a:t> </a:t>
            </a:r>
            <a:r>
              <a:rPr lang="en-IE" b="1" dirty="0" err="1">
                <a:solidFill>
                  <a:srgbClr val="9C145B"/>
                </a:solidFill>
              </a:rPr>
              <a:t>ar</a:t>
            </a:r>
            <a:r>
              <a:rPr lang="en-IE" b="1" dirty="0">
                <a:solidFill>
                  <a:srgbClr val="9C145B"/>
                </a:solidFill>
              </a:rPr>
              <a:t> </a:t>
            </a:r>
            <a:r>
              <a:rPr lang="en-IE" b="1" dirty="0" smtClean="0">
                <a:solidFill>
                  <a:srgbClr val="9C145B"/>
                </a:solidFill>
              </a:rPr>
              <a:t>bun</a:t>
            </a:r>
          </a:p>
          <a:p>
            <a:pPr marL="0" indent="0">
              <a:buNone/>
            </a:pPr>
            <a:endParaRPr lang="en-IE" b="1" u="sng" dirty="0" smtClean="0">
              <a:solidFill>
                <a:srgbClr val="0070C0"/>
              </a:solidFill>
            </a:endParaRPr>
          </a:p>
          <a:p>
            <a:pPr marL="0" indent="0">
              <a:buNone/>
            </a:pPr>
            <a:endParaRPr lang="en-IE" dirty="0"/>
          </a:p>
        </p:txBody>
      </p:sp>
      <p:pic>
        <p:nvPicPr>
          <p:cNvPr id="5122" name="Picture 2" descr="http://www.hcc.mnscu.edu/chem/V.16/electrolysis_of_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24944"/>
            <a:ext cx="7802865"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00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Ag </a:t>
            </a:r>
            <a:r>
              <a:rPr lang="en-IE" b="1" dirty="0" err="1" smtClean="0"/>
              <a:t>Scoilt</a:t>
            </a:r>
            <a:r>
              <a:rPr lang="en-IE" b="1" dirty="0" smtClean="0"/>
              <a:t> H</a:t>
            </a:r>
            <a:r>
              <a:rPr lang="en-IE" b="1" dirty="0" smtClean="0">
                <a:latin typeface="Calibri"/>
              </a:rPr>
              <a:t>₂O ó </a:t>
            </a:r>
            <a:r>
              <a:rPr lang="en-IE" b="1" dirty="0" err="1">
                <a:latin typeface="Calibri"/>
              </a:rPr>
              <a:t>C</a:t>
            </a:r>
            <a:r>
              <a:rPr lang="en-IE" b="1" dirty="0" err="1" smtClean="0">
                <a:latin typeface="Calibri"/>
              </a:rPr>
              <a:t>omhdúile</a:t>
            </a:r>
            <a:r>
              <a:rPr lang="en-IE" b="1" dirty="0" smtClean="0">
                <a:latin typeface="Calibri"/>
              </a:rPr>
              <a:t> go </a:t>
            </a:r>
            <a:r>
              <a:rPr lang="en-IE" b="1" dirty="0" err="1" smtClean="0">
                <a:latin typeface="Calibri"/>
              </a:rPr>
              <a:t>Dúil</a:t>
            </a:r>
            <a:r>
              <a:rPr lang="en-IE" b="1" dirty="0" smtClean="0">
                <a:latin typeface="Calibri"/>
              </a:rPr>
              <a:t>.</a:t>
            </a:r>
            <a:endParaRPr lang="en-IE" b="1" dirty="0"/>
          </a:p>
        </p:txBody>
      </p:sp>
      <p:sp>
        <p:nvSpPr>
          <p:cNvPr id="3" name="Content Placeholder 2"/>
          <p:cNvSpPr>
            <a:spLocks noGrp="1"/>
          </p:cNvSpPr>
          <p:nvPr>
            <p:ph idx="1"/>
          </p:nvPr>
        </p:nvSpPr>
        <p:spPr/>
        <p:txBody>
          <a:bodyPr/>
          <a:lstStyle/>
          <a:p>
            <a:pPr marL="0" indent="0">
              <a:buNone/>
            </a:pPr>
            <a:r>
              <a:rPr lang="en-IE" b="1" u="sng" dirty="0">
                <a:solidFill>
                  <a:srgbClr val="0070C0"/>
                </a:solidFill>
              </a:rPr>
              <a:t>An </a:t>
            </a:r>
            <a:r>
              <a:rPr lang="en-IE" b="1" u="sng" dirty="0" err="1" smtClean="0">
                <a:solidFill>
                  <a:srgbClr val="0070C0"/>
                </a:solidFill>
              </a:rPr>
              <a:t>Imoibriú</a:t>
            </a:r>
            <a:r>
              <a:rPr lang="en-IE" b="1" u="sng" dirty="0" smtClean="0">
                <a:solidFill>
                  <a:srgbClr val="0070C0"/>
                </a:solidFill>
              </a:rPr>
              <a:t> (chemical reaction) :</a:t>
            </a:r>
            <a:r>
              <a:rPr lang="en-IE" b="1" dirty="0">
                <a:solidFill>
                  <a:srgbClr val="0070C0"/>
                </a:solidFill>
              </a:rPr>
              <a:t>	</a:t>
            </a:r>
            <a:endParaRPr lang="en-IE" b="1" dirty="0" smtClean="0">
              <a:solidFill>
                <a:srgbClr val="0070C0"/>
              </a:solidFill>
            </a:endParaRPr>
          </a:p>
          <a:p>
            <a:pPr marL="0" indent="0">
              <a:buNone/>
            </a:pPr>
            <a:r>
              <a:rPr lang="en-IE" sz="4000" b="1" dirty="0">
                <a:solidFill>
                  <a:srgbClr val="0070C0"/>
                </a:solidFill>
              </a:rPr>
              <a:t> </a:t>
            </a:r>
            <a:r>
              <a:rPr lang="en-IE" sz="4000" b="1" dirty="0" smtClean="0">
                <a:solidFill>
                  <a:srgbClr val="0070C0"/>
                </a:solidFill>
              </a:rPr>
              <a:t>		</a:t>
            </a:r>
            <a:r>
              <a:rPr lang="en-IE" sz="4000" b="1" dirty="0" smtClean="0">
                <a:solidFill>
                  <a:srgbClr val="9C145B"/>
                </a:solidFill>
              </a:rPr>
              <a:t>2H</a:t>
            </a:r>
            <a:r>
              <a:rPr lang="en-IE" sz="4000" b="1" baseline="-25000" dirty="0" smtClean="0">
                <a:solidFill>
                  <a:srgbClr val="9C145B"/>
                </a:solidFill>
              </a:rPr>
              <a:t>2</a:t>
            </a:r>
            <a:r>
              <a:rPr lang="en-IE" sz="4000" b="1" dirty="0" smtClean="0">
                <a:solidFill>
                  <a:srgbClr val="9C145B"/>
                </a:solidFill>
              </a:rPr>
              <a:t>0  </a:t>
            </a:r>
            <a:r>
              <a:rPr lang="en-IE" sz="4000" b="1" dirty="0" smtClean="0">
                <a:solidFill>
                  <a:srgbClr val="9C145B"/>
                </a:solidFill>
                <a:sym typeface="Wingdings"/>
              </a:rPr>
              <a:t> </a:t>
            </a:r>
            <a:r>
              <a:rPr lang="en-IE" sz="4000" b="1" dirty="0" smtClean="0">
                <a:solidFill>
                  <a:srgbClr val="9C145B"/>
                </a:solidFill>
              </a:rPr>
              <a:t>2H</a:t>
            </a:r>
            <a:r>
              <a:rPr lang="en-IE" sz="4000" b="1" baseline="-25000" dirty="0" smtClean="0">
                <a:solidFill>
                  <a:srgbClr val="9C145B"/>
                </a:solidFill>
              </a:rPr>
              <a:t>2</a:t>
            </a:r>
            <a:r>
              <a:rPr lang="en-IE" sz="4000" b="1" dirty="0" smtClean="0">
                <a:solidFill>
                  <a:srgbClr val="9C145B"/>
                </a:solidFill>
              </a:rPr>
              <a:t> + </a:t>
            </a:r>
            <a:r>
              <a:rPr lang="en-IE" sz="4000" b="1" dirty="0">
                <a:solidFill>
                  <a:srgbClr val="9C145B"/>
                </a:solidFill>
              </a:rPr>
              <a:t>O</a:t>
            </a:r>
            <a:r>
              <a:rPr lang="en-IE" sz="4000" b="1" baseline="-25000" dirty="0">
                <a:solidFill>
                  <a:srgbClr val="9C145B"/>
                </a:solidFill>
              </a:rPr>
              <a:t>2</a:t>
            </a:r>
            <a:endParaRPr lang="en-IE" sz="4000" b="1" dirty="0">
              <a:solidFill>
                <a:srgbClr val="9C145B"/>
              </a:solidFill>
            </a:endParaRPr>
          </a:p>
          <a:p>
            <a:pPr marL="0" indent="0" algn="ctr">
              <a:buNone/>
            </a:pPr>
            <a:r>
              <a:rPr lang="en-IE" sz="4000" b="1" dirty="0" smtClean="0">
                <a:solidFill>
                  <a:srgbClr val="9C145B"/>
                </a:solidFill>
              </a:rPr>
              <a:t>                </a:t>
            </a:r>
            <a:r>
              <a:rPr lang="en-IE" sz="4000" b="1" dirty="0" err="1" smtClean="0">
                <a:solidFill>
                  <a:srgbClr val="9C145B"/>
                </a:solidFill>
              </a:rPr>
              <a:t>Uisce</a:t>
            </a:r>
            <a:r>
              <a:rPr lang="en-IE" sz="4000" b="1" dirty="0" smtClean="0">
                <a:solidFill>
                  <a:srgbClr val="9C145B"/>
                </a:solidFill>
              </a:rPr>
              <a:t> </a:t>
            </a:r>
            <a:r>
              <a:rPr lang="en-IE" sz="4000" b="1" dirty="0">
                <a:solidFill>
                  <a:srgbClr val="9C145B"/>
                </a:solidFill>
                <a:sym typeface="Wingdings"/>
              </a:rPr>
              <a:t> </a:t>
            </a:r>
            <a:r>
              <a:rPr lang="en-IE" sz="4000" b="1" dirty="0" err="1">
                <a:solidFill>
                  <a:srgbClr val="9C145B"/>
                </a:solidFill>
              </a:rPr>
              <a:t>Hidrigin</a:t>
            </a:r>
            <a:r>
              <a:rPr lang="en-IE" sz="4000" b="1" dirty="0">
                <a:solidFill>
                  <a:srgbClr val="9C145B"/>
                </a:solidFill>
              </a:rPr>
              <a:t> +  </a:t>
            </a:r>
            <a:r>
              <a:rPr lang="en-IE" sz="4000" b="1" dirty="0" err="1" smtClean="0">
                <a:solidFill>
                  <a:srgbClr val="9C145B"/>
                </a:solidFill>
              </a:rPr>
              <a:t>Ocsaigin</a:t>
            </a:r>
            <a:endParaRPr lang="en-IE" sz="4000" b="1" dirty="0" smtClean="0">
              <a:solidFill>
                <a:srgbClr val="9C145B"/>
              </a:solidFill>
            </a:endParaRPr>
          </a:p>
          <a:p>
            <a:pPr marL="0" indent="0" algn="ctr">
              <a:buNone/>
            </a:pPr>
            <a:endParaRPr lang="en-IE" sz="4000" b="1" dirty="0">
              <a:solidFill>
                <a:srgbClr val="9C145B"/>
              </a:solidFill>
            </a:endParaRPr>
          </a:p>
          <a:p>
            <a:pPr marL="0" indent="0">
              <a:buNone/>
            </a:pPr>
            <a:r>
              <a:rPr lang="en-IE" sz="4000" b="1" dirty="0" err="1" smtClean="0">
                <a:solidFill>
                  <a:srgbClr val="9C145B"/>
                </a:solidFill>
              </a:rPr>
              <a:t>Úsáidtear</a:t>
            </a:r>
            <a:r>
              <a:rPr lang="en-IE" sz="4000" b="1" dirty="0" smtClean="0">
                <a:solidFill>
                  <a:srgbClr val="9C145B"/>
                </a:solidFill>
              </a:rPr>
              <a:t> </a:t>
            </a:r>
            <a:r>
              <a:rPr lang="en-IE" sz="4000" b="1" dirty="0" smtClean="0">
                <a:solidFill>
                  <a:srgbClr val="FF0000"/>
                </a:solidFill>
              </a:rPr>
              <a:t>‘</a:t>
            </a:r>
            <a:r>
              <a:rPr lang="en-IE" sz="4000" b="1" dirty="0" err="1" smtClean="0">
                <a:solidFill>
                  <a:srgbClr val="FF0000"/>
                </a:solidFill>
              </a:rPr>
              <a:t>Voltméadar</a:t>
            </a:r>
            <a:r>
              <a:rPr lang="en-IE" sz="4000" b="1" dirty="0" smtClean="0">
                <a:solidFill>
                  <a:srgbClr val="FF0000"/>
                </a:solidFill>
              </a:rPr>
              <a:t> Hoffman’ </a:t>
            </a:r>
            <a:r>
              <a:rPr lang="en-IE" sz="4000" b="1" dirty="0" smtClean="0">
                <a:solidFill>
                  <a:srgbClr val="9C145B"/>
                </a:solidFill>
              </a:rPr>
              <a:t>do </a:t>
            </a:r>
            <a:r>
              <a:rPr lang="en-IE" sz="4000" b="1" dirty="0" err="1" smtClean="0">
                <a:solidFill>
                  <a:srgbClr val="9C145B"/>
                </a:solidFill>
              </a:rPr>
              <a:t>seo</a:t>
            </a:r>
            <a:r>
              <a:rPr lang="en-IE" sz="4000" b="1" dirty="0" smtClean="0">
                <a:solidFill>
                  <a:srgbClr val="9C145B"/>
                </a:solidFill>
              </a:rPr>
              <a:t>.</a:t>
            </a:r>
            <a:endParaRPr lang="en-IE" sz="4000" b="1" dirty="0">
              <a:solidFill>
                <a:srgbClr val="9C145B"/>
              </a:solidFill>
            </a:endParaRPr>
          </a:p>
          <a:p>
            <a:endParaRPr lang="en-IE" dirty="0"/>
          </a:p>
        </p:txBody>
      </p:sp>
      <p:cxnSp>
        <p:nvCxnSpPr>
          <p:cNvPr id="5" name="Straight Arrow Connector 4"/>
          <p:cNvCxnSpPr/>
          <p:nvPr/>
        </p:nvCxnSpPr>
        <p:spPr>
          <a:xfrm>
            <a:off x="2771800" y="2780928"/>
            <a:ext cx="28803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99992" y="2780928"/>
            <a:ext cx="43204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868144" y="2636912"/>
            <a:ext cx="122413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372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964488" cy="504056"/>
          </a:xfrm>
        </p:spPr>
        <p:txBody>
          <a:bodyPr>
            <a:normAutofit fontScale="90000"/>
          </a:bodyPr>
          <a:lstStyle/>
          <a:p>
            <a:pPr lvl="0" algn="l"/>
            <a:r>
              <a:rPr lang="en-IE" sz="3600" b="1" dirty="0" err="1"/>
              <a:t>Úsáidtear</a:t>
            </a:r>
            <a:r>
              <a:rPr lang="en-IE" sz="3600" b="1" dirty="0"/>
              <a:t> an </a:t>
            </a:r>
            <a:r>
              <a:rPr lang="en-IE" sz="3600" b="1" dirty="0" err="1"/>
              <a:t>trealamh</a:t>
            </a:r>
            <a:r>
              <a:rPr lang="en-IE" sz="3600" b="1" dirty="0"/>
              <a:t> </a:t>
            </a:r>
            <a:r>
              <a:rPr lang="en-IE" sz="3600" b="1" dirty="0" err="1" smtClean="0"/>
              <a:t>seo</a:t>
            </a:r>
            <a:r>
              <a:rPr lang="en-IE" sz="3600" b="1" dirty="0" smtClean="0"/>
              <a:t> </a:t>
            </a:r>
            <a:r>
              <a:rPr lang="en-IE" sz="3600" b="1" dirty="0" err="1"/>
              <a:t>chun</a:t>
            </a:r>
            <a:r>
              <a:rPr lang="en-IE" sz="3600" b="1" dirty="0"/>
              <a:t> é </a:t>
            </a:r>
            <a:r>
              <a:rPr lang="en-IE" sz="3600" b="1" dirty="0" err="1"/>
              <a:t>seo</a:t>
            </a:r>
            <a:r>
              <a:rPr lang="en-IE" sz="3600" b="1" dirty="0"/>
              <a:t> a </a:t>
            </a:r>
            <a:r>
              <a:rPr lang="en-IE" sz="3600" b="1" dirty="0" err="1"/>
              <a:t>dhéanamh</a:t>
            </a:r>
            <a:r>
              <a:rPr lang="en-IE" sz="3600" b="1" dirty="0"/>
              <a:t>:</a:t>
            </a:r>
            <a:r>
              <a:rPr lang="en-IE" dirty="0"/>
              <a:t/>
            </a:r>
            <a:br>
              <a:rPr lang="en-IE" dirty="0"/>
            </a:br>
            <a:endParaRPr lang="en-IE" dirty="0"/>
          </a:p>
        </p:txBody>
      </p:sp>
      <p:sp>
        <p:nvSpPr>
          <p:cNvPr id="3" name="Content Placeholder 2"/>
          <p:cNvSpPr>
            <a:spLocks noGrp="1"/>
          </p:cNvSpPr>
          <p:nvPr>
            <p:ph idx="1"/>
          </p:nvPr>
        </p:nvSpPr>
        <p:spPr/>
        <p:txBody>
          <a:bodyPr>
            <a:normAutofit/>
          </a:bodyPr>
          <a:lstStyle/>
          <a:p>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12" y="764704"/>
            <a:ext cx="8568952" cy="715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406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4932040" cy="5865515"/>
          </a:xfrm>
        </p:spPr>
        <p:txBody>
          <a:bodyPr>
            <a:normAutofit/>
          </a:bodyPr>
          <a:lstStyle/>
          <a:p>
            <a:pPr lvl="0"/>
            <a:r>
              <a:rPr lang="en-IE" dirty="0" err="1"/>
              <a:t>Cuirtear</a:t>
            </a:r>
            <a:r>
              <a:rPr lang="en-IE" dirty="0"/>
              <a:t> </a:t>
            </a:r>
            <a:r>
              <a:rPr lang="en-IE" b="1" dirty="0" err="1">
                <a:solidFill>
                  <a:srgbClr val="0070C0"/>
                </a:solidFill>
              </a:rPr>
              <a:t>aigead</a:t>
            </a:r>
            <a:r>
              <a:rPr lang="en-IE" b="1" dirty="0">
                <a:solidFill>
                  <a:srgbClr val="0070C0"/>
                </a:solidFill>
              </a:rPr>
              <a:t> </a:t>
            </a:r>
            <a:r>
              <a:rPr lang="en-IE" b="1" dirty="0" err="1">
                <a:solidFill>
                  <a:srgbClr val="0070C0"/>
                </a:solidFill>
              </a:rPr>
              <a:t>sulfarach</a:t>
            </a:r>
            <a:r>
              <a:rPr lang="en-IE" b="1" dirty="0">
                <a:solidFill>
                  <a:srgbClr val="0070C0"/>
                </a:solidFill>
              </a:rPr>
              <a:t> </a:t>
            </a:r>
            <a:r>
              <a:rPr lang="en-IE" dirty="0"/>
              <a:t>san </a:t>
            </a:r>
            <a:r>
              <a:rPr lang="en-IE" dirty="0" err="1"/>
              <a:t>uisce</a:t>
            </a:r>
            <a:r>
              <a:rPr lang="en-IE" dirty="0"/>
              <a:t> </a:t>
            </a:r>
            <a:r>
              <a:rPr lang="en-IE" dirty="0" err="1"/>
              <a:t>chun</a:t>
            </a:r>
            <a:r>
              <a:rPr lang="en-IE" dirty="0"/>
              <a:t> </a:t>
            </a:r>
            <a:r>
              <a:rPr lang="en-IE" dirty="0" err="1"/>
              <a:t>cabhrú</a:t>
            </a:r>
            <a:r>
              <a:rPr lang="en-IE" dirty="0"/>
              <a:t> leis an </a:t>
            </a:r>
            <a:r>
              <a:rPr lang="en-IE" dirty="0" err="1"/>
              <a:t>leictreachas</a:t>
            </a:r>
            <a:r>
              <a:rPr lang="en-IE" dirty="0"/>
              <a:t> a </a:t>
            </a:r>
            <a:r>
              <a:rPr lang="en-IE" dirty="0" err="1"/>
              <a:t>sheoladh</a:t>
            </a:r>
            <a:r>
              <a:rPr lang="en-IE" b="1" dirty="0"/>
              <a:t>. </a:t>
            </a:r>
            <a:endParaRPr lang="en-IE" dirty="0"/>
          </a:p>
          <a:p>
            <a:pPr lvl="0"/>
            <a:r>
              <a:rPr lang="en-IE" dirty="0" err="1"/>
              <a:t>Bailítear</a:t>
            </a:r>
            <a:r>
              <a:rPr lang="en-IE" dirty="0"/>
              <a:t> an </a:t>
            </a:r>
            <a:r>
              <a:rPr lang="en-IE" dirty="0" err="1"/>
              <a:t>ocsaigin</a:t>
            </a:r>
            <a:r>
              <a:rPr lang="en-IE" dirty="0"/>
              <a:t> </a:t>
            </a:r>
            <a:r>
              <a:rPr lang="en-IE" dirty="0" err="1"/>
              <a:t>ag</a:t>
            </a:r>
            <a:r>
              <a:rPr lang="en-IE" dirty="0"/>
              <a:t> an </a:t>
            </a:r>
            <a:r>
              <a:rPr lang="en-IE" dirty="0" err="1"/>
              <a:t>anóid</a:t>
            </a:r>
            <a:r>
              <a:rPr lang="en-IE" dirty="0"/>
              <a:t> </a:t>
            </a:r>
            <a:r>
              <a:rPr lang="en-IE" dirty="0" err="1"/>
              <a:t>deimhneach</a:t>
            </a:r>
            <a:r>
              <a:rPr lang="en-IE" dirty="0"/>
              <a:t>(+)</a:t>
            </a:r>
          </a:p>
          <a:p>
            <a:pPr lvl="0"/>
            <a:r>
              <a:rPr lang="en-IE" dirty="0" err="1"/>
              <a:t>Bailítear</a:t>
            </a:r>
            <a:r>
              <a:rPr lang="en-IE" dirty="0"/>
              <a:t> an </a:t>
            </a:r>
            <a:r>
              <a:rPr lang="en-IE" dirty="0" err="1"/>
              <a:t>hidrigin</a:t>
            </a:r>
            <a:r>
              <a:rPr lang="en-IE" dirty="0"/>
              <a:t> </a:t>
            </a:r>
            <a:r>
              <a:rPr lang="en-IE" dirty="0" err="1"/>
              <a:t>ag</a:t>
            </a:r>
            <a:r>
              <a:rPr lang="en-IE" dirty="0"/>
              <a:t> an </a:t>
            </a:r>
            <a:r>
              <a:rPr lang="en-IE" dirty="0" err="1"/>
              <a:t>anóid</a:t>
            </a:r>
            <a:r>
              <a:rPr lang="en-IE" dirty="0"/>
              <a:t> </a:t>
            </a:r>
            <a:r>
              <a:rPr lang="en-IE" dirty="0" err="1"/>
              <a:t>diúltach</a:t>
            </a:r>
            <a:r>
              <a:rPr lang="en-IE" dirty="0"/>
              <a:t> (-)</a:t>
            </a:r>
          </a:p>
          <a:p>
            <a:pPr lvl="0"/>
            <a:r>
              <a:rPr lang="en-IE" dirty="0" err="1"/>
              <a:t>Bíonn</a:t>
            </a:r>
            <a:r>
              <a:rPr lang="en-IE" dirty="0"/>
              <a:t> </a:t>
            </a:r>
            <a:r>
              <a:rPr lang="en-IE" dirty="0" smtClean="0"/>
              <a:t>____ </a:t>
            </a:r>
            <a:r>
              <a:rPr lang="en-IE" dirty="0" err="1" smtClean="0"/>
              <a:t>níos</a:t>
            </a:r>
            <a:r>
              <a:rPr lang="en-IE" dirty="0" smtClean="0"/>
              <a:t> </a:t>
            </a:r>
            <a:r>
              <a:rPr lang="en-IE" dirty="0" err="1" smtClean="0"/>
              <a:t>mó</a:t>
            </a:r>
            <a:r>
              <a:rPr lang="en-IE" dirty="0" smtClean="0"/>
              <a:t> </a:t>
            </a:r>
            <a:r>
              <a:rPr lang="en-IE" b="1" dirty="0" err="1">
                <a:solidFill>
                  <a:srgbClr val="00B050"/>
                </a:solidFill>
              </a:rPr>
              <a:t>hidrigine</a:t>
            </a:r>
            <a:r>
              <a:rPr lang="en-IE" dirty="0"/>
              <a:t> </a:t>
            </a:r>
            <a:r>
              <a:rPr lang="en-IE" dirty="0" smtClean="0"/>
              <a:t> </a:t>
            </a:r>
            <a:r>
              <a:rPr lang="en-IE" dirty="0" err="1"/>
              <a:t>ná</a:t>
            </a:r>
            <a:r>
              <a:rPr lang="en-IE" dirty="0"/>
              <a:t> mar </a:t>
            </a:r>
            <a:r>
              <a:rPr lang="en-IE" dirty="0" err="1"/>
              <a:t>atá</a:t>
            </a:r>
            <a:r>
              <a:rPr lang="en-IE" dirty="0"/>
              <a:t> </a:t>
            </a:r>
            <a:r>
              <a:rPr lang="en-IE" b="1" dirty="0" err="1" smtClean="0">
                <a:solidFill>
                  <a:srgbClr val="00B050"/>
                </a:solidFill>
              </a:rPr>
              <a:t>ocsaigin</a:t>
            </a:r>
            <a:r>
              <a:rPr lang="en-IE" b="1" dirty="0" smtClean="0">
                <a:solidFill>
                  <a:srgbClr val="00B050"/>
                </a:solidFill>
              </a:rPr>
              <a:t> </a:t>
            </a:r>
            <a:r>
              <a:rPr lang="en-IE" b="1" dirty="0" err="1" smtClean="0">
                <a:solidFill>
                  <a:srgbClr val="00B050"/>
                </a:solidFill>
              </a:rPr>
              <a:t>cén</a:t>
            </a:r>
            <a:r>
              <a:rPr lang="en-IE" b="1" dirty="0" smtClean="0">
                <a:solidFill>
                  <a:srgbClr val="00B050"/>
                </a:solidFill>
              </a:rPr>
              <a:t> </a:t>
            </a:r>
            <a:r>
              <a:rPr lang="en-IE" b="1" dirty="0" err="1" smtClean="0">
                <a:solidFill>
                  <a:srgbClr val="00B050"/>
                </a:solidFill>
              </a:rPr>
              <a:t>fáth</a:t>
            </a:r>
            <a:r>
              <a:rPr lang="en-IE" b="1" dirty="0" smtClean="0">
                <a:solidFill>
                  <a:srgbClr val="00B050"/>
                </a:solidFill>
              </a:rPr>
              <a:t>?? </a:t>
            </a:r>
          </a:p>
          <a:p>
            <a:endParaRPr lang="en-I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552" y="116632"/>
            <a:ext cx="393259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211960" y="4725144"/>
            <a:ext cx="5113780" cy="1846659"/>
          </a:xfrm>
          <a:prstGeom prst="rect">
            <a:avLst/>
          </a:prstGeom>
          <a:solidFill>
            <a:schemeClr val="bg2">
              <a:lumMod val="90000"/>
            </a:schemeClr>
          </a:solidFill>
        </p:spPr>
        <p:txBody>
          <a:bodyPr wrap="square" rtlCol="0">
            <a:spAutoFit/>
          </a:bodyPr>
          <a:lstStyle/>
          <a:p>
            <a:pPr lvl="0"/>
            <a:r>
              <a:rPr lang="en-IE" sz="2400" b="1" dirty="0">
                <a:solidFill>
                  <a:srgbClr val="FF0000"/>
                </a:solidFill>
              </a:rPr>
              <a:t>Is </a:t>
            </a:r>
            <a:r>
              <a:rPr lang="en-IE" sz="2400" b="1" dirty="0" err="1">
                <a:solidFill>
                  <a:srgbClr val="FF0000"/>
                </a:solidFill>
              </a:rPr>
              <a:t>feidir</a:t>
            </a:r>
            <a:r>
              <a:rPr lang="en-IE" sz="2400" b="1" dirty="0">
                <a:solidFill>
                  <a:srgbClr val="FF0000"/>
                </a:solidFill>
              </a:rPr>
              <a:t> </a:t>
            </a:r>
            <a:r>
              <a:rPr lang="en-IE" sz="2400" b="1" dirty="0" err="1">
                <a:solidFill>
                  <a:srgbClr val="FF0000"/>
                </a:solidFill>
              </a:rPr>
              <a:t>tástál</a:t>
            </a:r>
            <a:r>
              <a:rPr lang="en-IE" sz="2400" b="1" dirty="0">
                <a:solidFill>
                  <a:srgbClr val="FF0000"/>
                </a:solidFill>
              </a:rPr>
              <a:t> i </a:t>
            </a:r>
            <a:r>
              <a:rPr lang="en-IE" sz="2400" b="1" dirty="0" err="1">
                <a:solidFill>
                  <a:srgbClr val="FF0000"/>
                </a:solidFill>
              </a:rPr>
              <a:t>gcóir</a:t>
            </a:r>
            <a:r>
              <a:rPr lang="en-IE" sz="2400" b="1" dirty="0">
                <a:solidFill>
                  <a:srgbClr val="FF0000"/>
                </a:solidFill>
              </a:rPr>
              <a:t> </a:t>
            </a:r>
            <a:r>
              <a:rPr lang="en-IE" sz="2400" b="1" dirty="0" err="1">
                <a:solidFill>
                  <a:srgbClr val="FF0000"/>
                </a:solidFill>
              </a:rPr>
              <a:t>ocsaigine</a:t>
            </a:r>
            <a:r>
              <a:rPr lang="en-IE" sz="2400" b="1" dirty="0">
                <a:solidFill>
                  <a:srgbClr val="FF0000"/>
                </a:solidFill>
              </a:rPr>
              <a:t> le </a:t>
            </a:r>
            <a:r>
              <a:rPr lang="en-IE" sz="2400" b="1" dirty="0" smtClean="0">
                <a:solidFill>
                  <a:srgbClr val="FF0000"/>
                </a:solidFill>
              </a:rPr>
              <a:t>___________??</a:t>
            </a:r>
            <a:endParaRPr lang="en-IE" sz="2400" b="1" dirty="0">
              <a:solidFill>
                <a:srgbClr val="FF0000"/>
              </a:solidFill>
            </a:endParaRPr>
          </a:p>
          <a:p>
            <a:pPr lvl="0"/>
            <a:r>
              <a:rPr lang="en-IE" sz="2400" b="1" dirty="0">
                <a:solidFill>
                  <a:srgbClr val="FF0000"/>
                </a:solidFill>
              </a:rPr>
              <a:t>Is </a:t>
            </a:r>
            <a:r>
              <a:rPr lang="en-IE" sz="2400" b="1" dirty="0" err="1">
                <a:solidFill>
                  <a:srgbClr val="FF0000"/>
                </a:solidFill>
              </a:rPr>
              <a:t>féidir</a:t>
            </a:r>
            <a:r>
              <a:rPr lang="en-IE" sz="2400" b="1" dirty="0">
                <a:solidFill>
                  <a:srgbClr val="FF0000"/>
                </a:solidFill>
              </a:rPr>
              <a:t> </a:t>
            </a:r>
            <a:r>
              <a:rPr lang="en-IE" sz="2400" b="1" dirty="0" err="1">
                <a:solidFill>
                  <a:srgbClr val="FF0000"/>
                </a:solidFill>
              </a:rPr>
              <a:t>tástál</a:t>
            </a:r>
            <a:r>
              <a:rPr lang="en-IE" sz="2400" b="1" dirty="0">
                <a:solidFill>
                  <a:srgbClr val="FF0000"/>
                </a:solidFill>
              </a:rPr>
              <a:t> i </a:t>
            </a:r>
            <a:r>
              <a:rPr lang="en-IE" sz="2400" b="1" dirty="0" err="1">
                <a:solidFill>
                  <a:srgbClr val="FF0000"/>
                </a:solidFill>
              </a:rPr>
              <a:t>gcóir</a:t>
            </a:r>
            <a:r>
              <a:rPr lang="en-IE" sz="2400" b="1" dirty="0">
                <a:solidFill>
                  <a:srgbClr val="FF0000"/>
                </a:solidFill>
              </a:rPr>
              <a:t> </a:t>
            </a:r>
            <a:r>
              <a:rPr lang="en-IE" sz="2400" b="1" dirty="0" err="1">
                <a:solidFill>
                  <a:srgbClr val="FF0000"/>
                </a:solidFill>
              </a:rPr>
              <a:t>hidrigine</a:t>
            </a:r>
            <a:r>
              <a:rPr lang="en-IE" sz="2400" b="1" dirty="0">
                <a:solidFill>
                  <a:srgbClr val="FF0000"/>
                </a:solidFill>
              </a:rPr>
              <a:t> le ____________ – </a:t>
            </a:r>
            <a:r>
              <a:rPr lang="en-IE" sz="2400" b="1" dirty="0" err="1" smtClean="0">
                <a:solidFill>
                  <a:srgbClr val="FF0000"/>
                </a:solidFill>
              </a:rPr>
              <a:t>dóan</a:t>
            </a:r>
            <a:r>
              <a:rPr lang="en-IE" sz="2400" b="1" dirty="0" smtClean="0">
                <a:solidFill>
                  <a:srgbClr val="FF0000"/>
                </a:solidFill>
              </a:rPr>
              <a:t> </a:t>
            </a:r>
            <a:r>
              <a:rPr lang="en-IE" sz="2400" b="1" dirty="0" err="1" smtClean="0">
                <a:solidFill>
                  <a:srgbClr val="FF0000"/>
                </a:solidFill>
              </a:rPr>
              <a:t>sé</a:t>
            </a:r>
            <a:r>
              <a:rPr lang="en-IE" sz="2400" b="1" dirty="0" smtClean="0">
                <a:solidFill>
                  <a:srgbClr val="FF0000"/>
                </a:solidFill>
              </a:rPr>
              <a:t> le </a:t>
            </a:r>
            <a:r>
              <a:rPr lang="en-IE" sz="2400" b="1" dirty="0">
                <a:solidFill>
                  <a:srgbClr val="FF0000"/>
                </a:solidFill>
              </a:rPr>
              <a:t>‘pop’ </a:t>
            </a:r>
          </a:p>
          <a:p>
            <a:endParaRPr lang="en-IE" dirty="0"/>
          </a:p>
        </p:txBody>
      </p:sp>
    </p:spTree>
    <p:extLst>
      <p:ext uri="{BB962C8B-B14F-4D97-AF65-F5344CB8AC3E}">
        <p14:creationId xmlns:p14="http://schemas.microsoft.com/office/powerpoint/2010/main" val="2128923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3" y="620688"/>
            <a:ext cx="4644961" cy="5832648"/>
          </a:xfrm>
        </p:spPr>
        <p:txBody>
          <a:bodyPr>
            <a:normAutofit/>
          </a:bodyPr>
          <a:lstStyle/>
          <a:p>
            <a:r>
              <a:rPr lang="en-IE" dirty="0" err="1" smtClean="0"/>
              <a:t>Nuair</a:t>
            </a:r>
            <a:r>
              <a:rPr lang="en-IE" dirty="0" smtClean="0"/>
              <a:t> </a:t>
            </a:r>
            <a:r>
              <a:rPr lang="en-IE" dirty="0" err="1" smtClean="0"/>
              <a:t>atá</a:t>
            </a:r>
            <a:r>
              <a:rPr lang="en-IE" dirty="0" smtClean="0"/>
              <a:t> </a:t>
            </a:r>
            <a:r>
              <a:rPr lang="en-IE" dirty="0" err="1" smtClean="0"/>
              <a:t>na</a:t>
            </a:r>
            <a:r>
              <a:rPr lang="en-IE" dirty="0" smtClean="0"/>
              <a:t> </a:t>
            </a:r>
            <a:r>
              <a:rPr lang="en-IE" dirty="0" err="1" smtClean="0"/>
              <a:t>réalteolaithe</a:t>
            </a:r>
            <a:r>
              <a:rPr lang="en-IE" dirty="0" smtClean="0"/>
              <a:t> </a:t>
            </a:r>
            <a:r>
              <a:rPr lang="en-IE" dirty="0" err="1" smtClean="0"/>
              <a:t>ag</a:t>
            </a:r>
            <a:r>
              <a:rPr lang="en-IE" dirty="0" smtClean="0"/>
              <a:t> </a:t>
            </a:r>
            <a:r>
              <a:rPr lang="en-IE" dirty="0" err="1" smtClean="0"/>
              <a:t>feachaint</a:t>
            </a:r>
            <a:r>
              <a:rPr lang="en-IE" dirty="0" smtClean="0"/>
              <a:t> do </a:t>
            </a:r>
            <a:r>
              <a:rPr lang="en-IE" dirty="0" err="1" smtClean="0"/>
              <a:t>fíanaise</a:t>
            </a:r>
            <a:r>
              <a:rPr lang="en-IE" dirty="0" smtClean="0"/>
              <a:t> do </a:t>
            </a:r>
            <a:r>
              <a:rPr lang="en-IE" dirty="0" err="1" smtClean="0"/>
              <a:t>saol</a:t>
            </a:r>
            <a:r>
              <a:rPr lang="en-IE" dirty="0"/>
              <a:t>/</a:t>
            </a:r>
            <a:r>
              <a:rPr lang="en-IE" dirty="0" err="1" smtClean="0"/>
              <a:t>rud</a:t>
            </a:r>
            <a:r>
              <a:rPr lang="en-IE" dirty="0" smtClean="0"/>
              <a:t> </a:t>
            </a:r>
            <a:r>
              <a:rPr lang="en-IE" dirty="0" err="1" smtClean="0"/>
              <a:t>beo</a:t>
            </a:r>
            <a:r>
              <a:rPr lang="en-IE" dirty="0" smtClean="0"/>
              <a:t> I </a:t>
            </a:r>
            <a:r>
              <a:rPr lang="en-IE" dirty="0" err="1" smtClean="0"/>
              <a:t>nár</a:t>
            </a:r>
            <a:r>
              <a:rPr lang="en-IE" dirty="0" smtClean="0"/>
              <a:t> </a:t>
            </a:r>
            <a:r>
              <a:rPr lang="en-IE" b="1" dirty="0" err="1" smtClean="0">
                <a:solidFill>
                  <a:srgbClr val="00B050"/>
                </a:solidFill>
              </a:rPr>
              <a:t>ghrianchóras</a:t>
            </a:r>
            <a:r>
              <a:rPr lang="en-IE" dirty="0" smtClean="0"/>
              <a:t> </a:t>
            </a:r>
            <a:r>
              <a:rPr lang="en-IE" dirty="0" err="1" smtClean="0"/>
              <a:t>feachann</a:t>
            </a:r>
            <a:r>
              <a:rPr lang="en-IE" dirty="0" smtClean="0"/>
              <a:t> </a:t>
            </a:r>
            <a:r>
              <a:rPr lang="en-IE" dirty="0" err="1" smtClean="0"/>
              <a:t>siad</a:t>
            </a:r>
            <a:r>
              <a:rPr lang="en-IE" dirty="0" smtClean="0"/>
              <a:t> an </a:t>
            </a:r>
            <a:r>
              <a:rPr lang="en-IE" dirty="0" err="1" smtClean="0"/>
              <a:t>bhfuil</a:t>
            </a:r>
            <a:r>
              <a:rPr lang="en-IE" dirty="0" smtClean="0"/>
              <a:t> </a:t>
            </a:r>
            <a:r>
              <a:rPr lang="en-IE" dirty="0" err="1" smtClean="0"/>
              <a:t>aon</a:t>
            </a:r>
            <a:r>
              <a:rPr lang="en-IE" dirty="0" smtClean="0"/>
              <a:t> </a:t>
            </a:r>
            <a:r>
              <a:rPr lang="en-IE" b="1" dirty="0" smtClean="0">
                <a:solidFill>
                  <a:srgbClr val="FF0000"/>
                </a:solidFill>
              </a:rPr>
              <a:t>UISCE</a:t>
            </a:r>
            <a:r>
              <a:rPr lang="en-IE" dirty="0" smtClean="0"/>
              <a:t> </a:t>
            </a:r>
            <a:r>
              <a:rPr lang="en-IE" dirty="0" err="1" smtClean="0"/>
              <a:t>ar</a:t>
            </a:r>
            <a:r>
              <a:rPr lang="en-IE" dirty="0" smtClean="0"/>
              <a:t> </a:t>
            </a:r>
            <a:r>
              <a:rPr lang="en-IE" dirty="0" err="1" smtClean="0"/>
              <a:t>na</a:t>
            </a:r>
            <a:r>
              <a:rPr lang="en-IE" dirty="0" smtClean="0"/>
              <a:t> </a:t>
            </a:r>
            <a:r>
              <a:rPr lang="en-IE" dirty="0" err="1" smtClean="0"/>
              <a:t>réaltaí</a:t>
            </a:r>
            <a:r>
              <a:rPr lang="en-IE" dirty="0" smtClean="0"/>
              <a:t>/</a:t>
            </a:r>
            <a:r>
              <a:rPr lang="en-IE" dirty="0" err="1" smtClean="0"/>
              <a:t>planeidí</a:t>
            </a:r>
            <a:r>
              <a:rPr lang="en-IE" dirty="0" smtClean="0"/>
              <a:t>…..</a:t>
            </a:r>
          </a:p>
          <a:p>
            <a:r>
              <a:rPr lang="en-IE" b="1" dirty="0" err="1" smtClean="0"/>
              <a:t>Cén</a:t>
            </a:r>
            <a:r>
              <a:rPr lang="en-IE" b="1" dirty="0" smtClean="0"/>
              <a:t> </a:t>
            </a:r>
            <a:r>
              <a:rPr lang="en-IE" b="1" dirty="0" err="1" smtClean="0"/>
              <a:t>fáth</a:t>
            </a:r>
            <a:r>
              <a:rPr lang="en-IE" b="1" dirty="0" smtClean="0"/>
              <a:t> go </a:t>
            </a:r>
            <a:r>
              <a:rPr lang="en-IE" b="1" dirty="0" err="1" smtClean="0"/>
              <a:t>gceapann</a:t>
            </a:r>
            <a:r>
              <a:rPr lang="en-IE" b="1" dirty="0" smtClean="0"/>
              <a:t> </a:t>
            </a:r>
            <a:r>
              <a:rPr lang="en-IE" b="1" dirty="0" err="1" smtClean="0"/>
              <a:t>siad</a:t>
            </a:r>
            <a:r>
              <a:rPr lang="en-IE" b="1" dirty="0" smtClean="0"/>
              <a:t> go </a:t>
            </a:r>
            <a:r>
              <a:rPr lang="en-IE" b="1" dirty="0" err="1" smtClean="0"/>
              <a:t>bhfuil</a:t>
            </a:r>
            <a:r>
              <a:rPr lang="en-IE" b="1" dirty="0" smtClean="0"/>
              <a:t> </a:t>
            </a:r>
            <a:r>
              <a:rPr lang="en-IE" b="1" dirty="0" smtClean="0">
                <a:solidFill>
                  <a:srgbClr val="FF0000"/>
                </a:solidFill>
              </a:rPr>
              <a:t>UISCE</a:t>
            </a:r>
            <a:r>
              <a:rPr lang="en-IE" b="1" dirty="0" smtClean="0"/>
              <a:t>, </a:t>
            </a:r>
            <a:r>
              <a:rPr lang="en-IE" b="1" dirty="0" err="1" smtClean="0"/>
              <a:t>thar</a:t>
            </a:r>
            <a:r>
              <a:rPr lang="en-IE" b="1" dirty="0" smtClean="0"/>
              <a:t> </a:t>
            </a:r>
            <a:r>
              <a:rPr lang="en-IE" b="1" dirty="0" err="1" smtClean="0"/>
              <a:t>aon</a:t>
            </a:r>
            <a:r>
              <a:rPr lang="en-IE" b="1" dirty="0" smtClean="0"/>
              <a:t> </a:t>
            </a:r>
            <a:r>
              <a:rPr lang="en-IE" b="1" dirty="0" err="1" smtClean="0"/>
              <a:t>substáint</a:t>
            </a:r>
            <a:r>
              <a:rPr lang="en-IE" b="1" dirty="0" smtClean="0"/>
              <a:t> </a:t>
            </a:r>
            <a:r>
              <a:rPr lang="en-IE" b="1" dirty="0" err="1" smtClean="0"/>
              <a:t>eile</a:t>
            </a:r>
            <a:r>
              <a:rPr lang="en-IE" b="1" dirty="0" smtClean="0"/>
              <a:t> RIACHTANACH do </a:t>
            </a:r>
            <a:r>
              <a:rPr lang="en-IE" b="1" dirty="0" err="1" smtClean="0"/>
              <a:t>saol</a:t>
            </a:r>
            <a:r>
              <a:rPr lang="en-IE" b="1" dirty="0" smtClean="0"/>
              <a:t>?</a:t>
            </a:r>
            <a:endParaRPr lang="en-IE" b="1" dirty="0"/>
          </a:p>
        </p:txBody>
      </p:sp>
      <p:pic>
        <p:nvPicPr>
          <p:cNvPr id="3074" name="Picture 2" descr="http://static.guim.co.uk/sys-images/Guardian/Pix/pictures/2007/10/31/exoplanets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620688"/>
            <a:ext cx="417646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859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pPr algn="l"/>
            <a:r>
              <a:rPr lang="en-IE" b="1" dirty="0" smtClean="0">
                <a:solidFill>
                  <a:srgbClr val="FF0000"/>
                </a:solidFill>
              </a:rPr>
              <a:t>SÚIL SIAR:</a:t>
            </a:r>
            <a:endParaRPr lang="en-IE" b="1" dirty="0">
              <a:solidFill>
                <a:srgbClr val="FF0000"/>
              </a:solidFill>
            </a:endParaRPr>
          </a:p>
        </p:txBody>
      </p:sp>
      <p:sp>
        <p:nvSpPr>
          <p:cNvPr id="3" name="Content Placeholder 2"/>
          <p:cNvSpPr>
            <a:spLocks noGrp="1"/>
          </p:cNvSpPr>
          <p:nvPr>
            <p:ph idx="1"/>
          </p:nvPr>
        </p:nvSpPr>
        <p:spPr>
          <a:xfrm>
            <a:off x="323528" y="1052736"/>
            <a:ext cx="8640960" cy="5400600"/>
          </a:xfrm>
        </p:spPr>
        <p:txBody>
          <a:bodyPr/>
          <a:lstStyle/>
          <a:p>
            <a:r>
              <a:rPr lang="en-IE" dirty="0" err="1" smtClean="0"/>
              <a:t>Ainmnigh</a:t>
            </a:r>
            <a:r>
              <a:rPr lang="en-IE" dirty="0" smtClean="0"/>
              <a:t> </a:t>
            </a:r>
            <a:r>
              <a:rPr lang="en-IE" dirty="0" err="1" smtClean="0"/>
              <a:t>na</a:t>
            </a:r>
            <a:r>
              <a:rPr lang="en-IE" dirty="0" smtClean="0"/>
              <a:t> </a:t>
            </a:r>
            <a:r>
              <a:rPr lang="en-IE" b="1" dirty="0" smtClean="0">
                <a:solidFill>
                  <a:srgbClr val="00B050"/>
                </a:solidFill>
              </a:rPr>
              <a:t>2 </a:t>
            </a:r>
            <a:r>
              <a:rPr lang="en-IE" b="1" dirty="0" err="1" smtClean="0">
                <a:solidFill>
                  <a:srgbClr val="00B050"/>
                </a:solidFill>
              </a:rPr>
              <a:t>dúile</a:t>
            </a:r>
            <a:r>
              <a:rPr lang="en-IE" dirty="0" smtClean="0"/>
              <a:t> as a </a:t>
            </a:r>
            <a:r>
              <a:rPr lang="en-IE" dirty="0" err="1" smtClean="0"/>
              <a:t>ndéantar</a:t>
            </a:r>
            <a:r>
              <a:rPr lang="en-IE" dirty="0" smtClean="0"/>
              <a:t> </a:t>
            </a:r>
            <a:r>
              <a:rPr lang="en-IE" dirty="0" err="1" smtClean="0"/>
              <a:t>uisce</a:t>
            </a:r>
            <a:r>
              <a:rPr lang="en-IE" dirty="0" smtClean="0"/>
              <a:t>?</a:t>
            </a:r>
          </a:p>
          <a:p>
            <a:r>
              <a:rPr lang="en-IE" dirty="0" smtClean="0"/>
              <a:t>Cad as a </a:t>
            </a:r>
            <a:r>
              <a:rPr lang="en-IE" dirty="0" err="1" smtClean="0"/>
              <a:t>cruthaítar</a:t>
            </a:r>
            <a:r>
              <a:rPr lang="en-IE" dirty="0" smtClean="0"/>
              <a:t> </a:t>
            </a:r>
            <a:r>
              <a:rPr lang="en-IE" b="1" dirty="0" err="1" smtClean="0">
                <a:solidFill>
                  <a:srgbClr val="00B050"/>
                </a:solidFill>
              </a:rPr>
              <a:t>cruas</a:t>
            </a:r>
            <a:r>
              <a:rPr lang="en-IE" b="1" dirty="0" smtClean="0">
                <a:solidFill>
                  <a:srgbClr val="00B050"/>
                </a:solidFill>
              </a:rPr>
              <a:t> i</a:t>
            </a:r>
            <a:r>
              <a:rPr lang="en-IE" dirty="0" smtClean="0"/>
              <a:t>n </a:t>
            </a:r>
            <a:r>
              <a:rPr lang="en-IE" dirty="0" err="1" smtClean="0"/>
              <a:t>uisce</a:t>
            </a:r>
            <a:r>
              <a:rPr lang="en-IE" dirty="0" smtClean="0"/>
              <a:t>?</a:t>
            </a:r>
          </a:p>
          <a:p>
            <a:r>
              <a:rPr lang="en-IE" dirty="0" err="1" smtClean="0"/>
              <a:t>Tabhair</a:t>
            </a:r>
            <a:r>
              <a:rPr lang="en-IE" dirty="0" smtClean="0"/>
              <a:t> 2 </a:t>
            </a:r>
            <a:r>
              <a:rPr lang="en-IE" b="1" dirty="0" err="1" smtClean="0">
                <a:solidFill>
                  <a:srgbClr val="00B050"/>
                </a:solidFill>
              </a:rPr>
              <a:t>buntáiste</a:t>
            </a:r>
            <a:r>
              <a:rPr lang="en-IE" b="1" dirty="0" smtClean="0">
                <a:solidFill>
                  <a:srgbClr val="00B050"/>
                </a:solidFill>
              </a:rPr>
              <a:t>/2 </a:t>
            </a:r>
            <a:r>
              <a:rPr lang="en-IE" b="1" dirty="0" err="1" smtClean="0">
                <a:solidFill>
                  <a:srgbClr val="00B050"/>
                </a:solidFill>
              </a:rPr>
              <a:t>míbhuntáistí</a:t>
            </a:r>
            <a:r>
              <a:rPr lang="en-IE" b="1" dirty="0" smtClean="0">
                <a:solidFill>
                  <a:srgbClr val="00B050"/>
                </a:solidFill>
              </a:rPr>
              <a:t> </a:t>
            </a:r>
            <a:r>
              <a:rPr lang="en-IE" dirty="0" smtClean="0"/>
              <a:t>a </a:t>
            </a:r>
            <a:r>
              <a:rPr lang="en-IE" dirty="0" err="1" smtClean="0"/>
              <a:t>bhaineann</a:t>
            </a:r>
            <a:r>
              <a:rPr lang="en-IE" dirty="0" smtClean="0"/>
              <a:t> le </a:t>
            </a:r>
            <a:r>
              <a:rPr lang="en-IE" dirty="0" err="1" smtClean="0"/>
              <a:t>uisce</a:t>
            </a:r>
            <a:r>
              <a:rPr lang="en-IE" dirty="0" smtClean="0"/>
              <a:t> </a:t>
            </a:r>
            <a:r>
              <a:rPr lang="en-IE" dirty="0" err="1" smtClean="0"/>
              <a:t>crua</a:t>
            </a:r>
            <a:r>
              <a:rPr lang="en-IE" dirty="0" smtClean="0"/>
              <a:t>?</a:t>
            </a:r>
          </a:p>
          <a:p>
            <a:r>
              <a:rPr lang="en-IE" dirty="0" err="1" smtClean="0"/>
              <a:t>Ainmnigh</a:t>
            </a:r>
            <a:r>
              <a:rPr lang="en-IE" dirty="0" smtClean="0"/>
              <a:t> </a:t>
            </a:r>
            <a:r>
              <a:rPr lang="en-IE" dirty="0" err="1" smtClean="0"/>
              <a:t>na</a:t>
            </a:r>
            <a:r>
              <a:rPr lang="en-IE" dirty="0" smtClean="0"/>
              <a:t> 5 </a:t>
            </a:r>
            <a:r>
              <a:rPr lang="en-IE" dirty="0" err="1" smtClean="0"/>
              <a:t>céimeanna</a:t>
            </a:r>
            <a:r>
              <a:rPr lang="en-IE" dirty="0" smtClean="0"/>
              <a:t> I </a:t>
            </a:r>
            <a:r>
              <a:rPr lang="en-IE" dirty="0" err="1" smtClean="0"/>
              <a:t>gceist</a:t>
            </a:r>
            <a:r>
              <a:rPr lang="en-IE" dirty="0" smtClean="0"/>
              <a:t> le </a:t>
            </a:r>
            <a:r>
              <a:rPr lang="en-IE" b="1" dirty="0" err="1" smtClean="0">
                <a:solidFill>
                  <a:srgbClr val="00B050"/>
                </a:solidFill>
              </a:rPr>
              <a:t>córáil</a:t>
            </a:r>
            <a:r>
              <a:rPr lang="en-IE" b="1" dirty="0" smtClean="0">
                <a:solidFill>
                  <a:srgbClr val="00B050"/>
                </a:solidFill>
              </a:rPr>
              <a:t> </a:t>
            </a:r>
            <a:r>
              <a:rPr lang="en-IE" b="1" dirty="0" err="1" smtClean="0">
                <a:solidFill>
                  <a:srgbClr val="00B050"/>
                </a:solidFill>
              </a:rPr>
              <a:t>uisce</a:t>
            </a:r>
            <a:r>
              <a:rPr lang="en-IE" b="1" dirty="0" smtClean="0">
                <a:solidFill>
                  <a:srgbClr val="00B050"/>
                </a:solidFill>
              </a:rPr>
              <a:t>?</a:t>
            </a:r>
          </a:p>
          <a:p>
            <a:r>
              <a:rPr lang="en-IE" dirty="0" err="1" smtClean="0"/>
              <a:t>Ainmnigh</a:t>
            </a:r>
            <a:r>
              <a:rPr lang="en-IE" dirty="0" smtClean="0"/>
              <a:t> an </a:t>
            </a:r>
            <a:r>
              <a:rPr lang="en-IE" dirty="0" err="1" smtClean="0"/>
              <a:t>cuar</a:t>
            </a:r>
            <a:r>
              <a:rPr lang="en-IE" dirty="0" smtClean="0"/>
              <a:t> a </a:t>
            </a:r>
            <a:r>
              <a:rPr lang="en-IE" dirty="0" err="1" smtClean="0"/>
              <a:t>déanann</a:t>
            </a:r>
            <a:r>
              <a:rPr lang="en-IE" dirty="0" smtClean="0"/>
              <a:t> </a:t>
            </a:r>
            <a:r>
              <a:rPr lang="en-IE" dirty="0" err="1" smtClean="0"/>
              <a:t>uisce</a:t>
            </a:r>
            <a:r>
              <a:rPr lang="en-IE" dirty="0" smtClean="0"/>
              <a:t> i </a:t>
            </a:r>
            <a:r>
              <a:rPr lang="en-IE" dirty="0" err="1" smtClean="0"/>
              <a:t>feadán</a:t>
            </a:r>
            <a:r>
              <a:rPr lang="en-IE" dirty="0" smtClean="0"/>
              <a:t> </a:t>
            </a:r>
            <a:r>
              <a:rPr lang="en-IE" dirty="0" err="1" smtClean="0"/>
              <a:t>tanaí</a:t>
            </a:r>
            <a:endParaRPr lang="en-IE" dirty="0" smtClean="0"/>
          </a:p>
          <a:p>
            <a:r>
              <a:rPr lang="en-IE" dirty="0" err="1" smtClean="0"/>
              <a:t>Tá</a:t>
            </a:r>
            <a:r>
              <a:rPr lang="en-IE" dirty="0" smtClean="0"/>
              <a:t> 2 </a:t>
            </a:r>
            <a:r>
              <a:rPr lang="en-IE" dirty="0" err="1" smtClean="0"/>
              <a:t>bealadh</a:t>
            </a:r>
            <a:r>
              <a:rPr lang="en-IE" dirty="0" smtClean="0"/>
              <a:t> </a:t>
            </a:r>
            <a:r>
              <a:rPr lang="en-IE" dirty="0" err="1" smtClean="0"/>
              <a:t>chun</a:t>
            </a:r>
            <a:r>
              <a:rPr lang="en-IE" dirty="0" smtClean="0"/>
              <a:t> </a:t>
            </a:r>
            <a:r>
              <a:rPr lang="en-IE" dirty="0" err="1" smtClean="0"/>
              <a:t>cruas</a:t>
            </a:r>
            <a:r>
              <a:rPr lang="en-IE" dirty="0" smtClean="0"/>
              <a:t> a </a:t>
            </a:r>
            <a:r>
              <a:rPr lang="en-IE" dirty="0" err="1" smtClean="0"/>
              <a:t>bhaint</a:t>
            </a:r>
            <a:r>
              <a:rPr lang="en-IE" dirty="0" smtClean="0"/>
              <a:t>-cad </a:t>
            </a:r>
            <a:r>
              <a:rPr lang="en-IE" dirty="0" err="1" smtClean="0"/>
              <a:t>iad</a:t>
            </a:r>
            <a:r>
              <a:rPr lang="en-IE" dirty="0" smtClean="0"/>
              <a:t>?</a:t>
            </a:r>
          </a:p>
          <a:p>
            <a:endParaRPr lang="en-IE" dirty="0" smtClean="0"/>
          </a:p>
          <a:p>
            <a:endParaRPr lang="en-IE" dirty="0" smtClean="0"/>
          </a:p>
          <a:p>
            <a:endParaRPr lang="en-IE" dirty="0" smtClean="0"/>
          </a:p>
          <a:p>
            <a:endParaRPr lang="en-IE" dirty="0" smtClean="0"/>
          </a:p>
          <a:p>
            <a:pPr marL="0" indent="0">
              <a:buNone/>
            </a:pPr>
            <a:endParaRPr lang="en-IE" dirty="0"/>
          </a:p>
        </p:txBody>
      </p:sp>
    </p:spTree>
    <p:extLst>
      <p:ext uri="{BB962C8B-B14F-4D97-AF65-F5344CB8AC3E}">
        <p14:creationId xmlns:p14="http://schemas.microsoft.com/office/powerpoint/2010/main" val="1969315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9" y="548680"/>
            <a:ext cx="8932734" cy="1143000"/>
          </a:xfrm>
        </p:spPr>
        <p:txBody>
          <a:bodyPr>
            <a:normAutofit fontScale="90000"/>
          </a:bodyPr>
          <a:lstStyle/>
          <a:p>
            <a:pPr algn="l"/>
            <a:r>
              <a:rPr lang="en-IE" b="1" u="sng" dirty="0" err="1" smtClean="0">
                <a:solidFill>
                  <a:srgbClr val="0070C0"/>
                </a:solidFill>
              </a:rPr>
              <a:t>Bíonn</a:t>
            </a:r>
            <a:r>
              <a:rPr lang="en-IE" b="1" u="sng" dirty="0" smtClean="0">
                <a:solidFill>
                  <a:srgbClr val="0070C0"/>
                </a:solidFill>
              </a:rPr>
              <a:t> </a:t>
            </a:r>
            <a:r>
              <a:rPr lang="en-IE" b="1" u="sng" dirty="0" err="1" smtClean="0">
                <a:solidFill>
                  <a:srgbClr val="0070C0"/>
                </a:solidFill>
              </a:rPr>
              <a:t>uisce</a:t>
            </a:r>
            <a:r>
              <a:rPr lang="en-IE" b="1" u="sng" dirty="0" smtClean="0">
                <a:solidFill>
                  <a:srgbClr val="0070C0"/>
                </a:solidFill>
              </a:rPr>
              <a:t> le </a:t>
            </a:r>
            <a:r>
              <a:rPr lang="en-IE" b="1" u="sng" dirty="0" err="1" smtClean="0">
                <a:solidFill>
                  <a:srgbClr val="0070C0"/>
                </a:solidFill>
              </a:rPr>
              <a:t>fáil</a:t>
            </a:r>
            <a:r>
              <a:rPr lang="en-IE" b="1" u="sng" dirty="0" smtClean="0">
                <a:solidFill>
                  <a:srgbClr val="0070C0"/>
                </a:solidFill>
              </a:rPr>
              <a:t> </a:t>
            </a:r>
            <a:r>
              <a:rPr lang="en-IE" b="1" u="sng" dirty="0" err="1" smtClean="0">
                <a:solidFill>
                  <a:srgbClr val="0070C0"/>
                </a:solidFill>
              </a:rPr>
              <a:t>sna</a:t>
            </a:r>
            <a:r>
              <a:rPr lang="en-IE" b="1" u="sng" dirty="0" smtClean="0">
                <a:solidFill>
                  <a:srgbClr val="0070C0"/>
                </a:solidFill>
              </a:rPr>
              <a:t> 3 </a:t>
            </a:r>
            <a:r>
              <a:rPr lang="en-IE" b="1" u="sng" dirty="0" err="1" smtClean="0">
                <a:solidFill>
                  <a:srgbClr val="0070C0"/>
                </a:solidFill>
              </a:rPr>
              <a:t>stáideanna</a:t>
            </a:r>
            <a:r>
              <a:rPr lang="en-IE" b="1" u="sng" dirty="0" smtClean="0">
                <a:solidFill>
                  <a:srgbClr val="0070C0"/>
                </a:solidFill>
              </a:rPr>
              <a:t> </a:t>
            </a:r>
            <a:r>
              <a:rPr lang="en-IE" b="1" u="sng" dirty="0" err="1" smtClean="0">
                <a:solidFill>
                  <a:srgbClr val="0070C0"/>
                </a:solidFill>
              </a:rPr>
              <a:t>damhna</a:t>
            </a:r>
            <a:r>
              <a:rPr lang="en-IE" dirty="0" smtClean="0">
                <a:solidFill>
                  <a:srgbClr val="0070C0"/>
                </a:solidFill>
              </a:rPr>
              <a:t>:</a:t>
            </a:r>
            <a:endParaRPr lang="en-IE" dirty="0">
              <a:solidFill>
                <a:srgbClr val="0070C0"/>
              </a:solidFill>
            </a:endParaRPr>
          </a:p>
        </p:txBody>
      </p:sp>
      <p:sp>
        <p:nvSpPr>
          <p:cNvPr id="3" name="Content Placeholder 2"/>
          <p:cNvSpPr>
            <a:spLocks noGrp="1"/>
          </p:cNvSpPr>
          <p:nvPr>
            <p:ph idx="1"/>
          </p:nvPr>
        </p:nvSpPr>
        <p:spPr>
          <a:xfrm>
            <a:off x="179512" y="1792175"/>
            <a:ext cx="5565304" cy="2500921"/>
          </a:xfrm>
        </p:spPr>
        <p:txBody>
          <a:bodyPr>
            <a:normAutofit/>
          </a:bodyPr>
          <a:lstStyle/>
          <a:p>
            <a:pPr marL="514350" indent="-514350">
              <a:buAutoNum type="arabicPeriod"/>
            </a:pPr>
            <a:r>
              <a:rPr lang="en-IE" b="1" dirty="0" err="1" smtClean="0">
                <a:solidFill>
                  <a:srgbClr val="FF0000"/>
                </a:solidFill>
              </a:rPr>
              <a:t>Solad</a:t>
            </a:r>
            <a:r>
              <a:rPr lang="en-IE" dirty="0" smtClean="0"/>
              <a:t>- </a:t>
            </a:r>
            <a:r>
              <a:rPr lang="en-IE" dirty="0" err="1" smtClean="0"/>
              <a:t>nuair</a:t>
            </a:r>
            <a:r>
              <a:rPr lang="en-IE" dirty="0" smtClean="0"/>
              <a:t> a _____  í</a:t>
            </a:r>
          </a:p>
          <a:p>
            <a:pPr marL="514350" indent="-514350">
              <a:buAutoNum type="arabicPeriod"/>
            </a:pPr>
            <a:r>
              <a:rPr lang="en-IE" b="1" dirty="0" err="1" smtClean="0">
                <a:solidFill>
                  <a:srgbClr val="FF0000"/>
                </a:solidFill>
              </a:rPr>
              <a:t>Leacht</a:t>
            </a:r>
            <a:r>
              <a:rPr lang="en-IE" dirty="0" smtClean="0"/>
              <a:t> </a:t>
            </a:r>
          </a:p>
          <a:p>
            <a:pPr marL="514350" indent="-514350">
              <a:buAutoNum type="arabicPeriod"/>
            </a:pPr>
            <a:r>
              <a:rPr lang="en-IE" b="1" dirty="0" err="1" smtClean="0">
                <a:solidFill>
                  <a:srgbClr val="FF0000"/>
                </a:solidFill>
              </a:rPr>
              <a:t>Gás</a:t>
            </a:r>
            <a:r>
              <a:rPr lang="en-IE" dirty="0" smtClean="0"/>
              <a:t>- </a:t>
            </a:r>
            <a:r>
              <a:rPr lang="en-IE" dirty="0" err="1" smtClean="0"/>
              <a:t>nuair</a:t>
            </a:r>
            <a:r>
              <a:rPr lang="en-IE" dirty="0" smtClean="0"/>
              <a:t> a ________</a:t>
            </a:r>
            <a:r>
              <a:rPr lang="en-IE" dirty="0" err="1" smtClean="0"/>
              <a:t>sé</a:t>
            </a:r>
            <a:r>
              <a:rPr lang="en-IE" dirty="0" smtClean="0"/>
              <a:t>. </a:t>
            </a:r>
          </a:p>
        </p:txBody>
      </p:sp>
      <p:pic>
        <p:nvPicPr>
          <p:cNvPr id="13314" name="Picture 2" descr="http://curiosity-media.discovery.com/mediaItems/4/d/a/4da35da97c753/iceberg-penguin.jpg.jpg?v=1302616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854" y="1196752"/>
            <a:ext cx="4132633"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179512" y="3356992"/>
            <a:ext cx="5832648" cy="31683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400" b="1" i="1" dirty="0" smtClean="0"/>
              <a:t> </a:t>
            </a:r>
            <a:r>
              <a:rPr lang="en-IE" sz="2400" b="1" i="1" dirty="0" err="1" smtClean="0">
                <a:solidFill>
                  <a:srgbClr val="FFFF00"/>
                </a:solidFill>
              </a:rPr>
              <a:t>Móilín</a:t>
            </a:r>
            <a:r>
              <a:rPr lang="en-IE" sz="2400" b="1" i="1" dirty="0" smtClean="0">
                <a:solidFill>
                  <a:srgbClr val="FFFF00"/>
                </a:solidFill>
              </a:rPr>
              <a:t> </a:t>
            </a:r>
            <a:r>
              <a:rPr lang="en-IE" sz="2400" b="1" i="1" dirty="0" err="1" smtClean="0">
                <a:solidFill>
                  <a:srgbClr val="FFFF00"/>
                </a:solidFill>
              </a:rPr>
              <a:t>Uisce</a:t>
            </a:r>
            <a:r>
              <a:rPr lang="en-IE" sz="2400" b="1" i="1" dirty="0" smtClean="0">
                <a:solidFill>
                  <a:srgbClr val="FFFF00"/>
                </a:solidFill>
              </a:rPr>
              <a:t> </a:t>
            </a:r>
            <a:r>
              <a:rPr lang="en-IE" sz="2400" b="1" i="1" dirty="0" err="1" smtClean="0">
                <a:solidFill>
                  <a:srgbClr val="FFFF00"/>
                </a:solidFill>
              </a:rPr>
              <a:t>déanta</a:t>
            </a:r>
            <a:r>
              <a:rPr lang="en-IE" sz="2400" b="1" i="1" dirty="0" smtClean="0">
                <a:solidFill>
                  <a:srgbClr val="FFFF00"/>
                </a:solidFill>
              </a:rPr>
              <a:t> </a:t>
            </a:r>
            <a:r>
              <a:rPr lang="en-IE" sz="2400" b="1" i="1" dirty="0">
                <a:solidFill>
                  <a:srgbClr val="FFFF00"/>
                </a:solidFill>
              </a:rPr>
              <a:t>as </a:t>
            </a:r>
            <a:r>
              <a:rPr lang="en-IE" sz="2400" b="1" i="1" dirty="0" smtClean="0">
                <a:solidFill>
                  <a:srgbClr val="FFFF00"/>
                </a:solidFill>
              </a:rPr>
              <a:t>2 </a:t>
            </a:r>
            <a:r>
              <a:rPr lang="en-IE" sz="2400" b="1" i="1" dirty="0" err="1">
                <a:solidFill>
                  <a:srgbClr val="FFFF00"/>
                </a:solidFill>
              </a:rPr>
              <a:t>Dúile</a:t>
            </a:r>
            <a:r>
              <a:rPr lang="en-IE" sz="2400" b="1" i="1" dirty="0">
                <a:solidFill>
                  <a:srgbClr val="FFFF00"/>
                </a:solidFill>
              </a:rPr>
              <a:t>: </a:t>
            </a:r>
            <a:r>
              <a:rPr lang="en-IE" sz="2400" b="1" dirty="0" smtClean="0">
                <a:solidFill>
                  <a:srgbClr val="FFFF00"/>
                </a:solidFill>
              </a:rPr>
              <a:t>__ </a:t>
            </a:r>
            <a:r>
              <a:rPr lang="en-IE" sz="2400" b="1" dirty="0">
                <a:solidFill>
                  <a:srgbClr val="FFFF00"/>
                </a:solidFill>
              </a:rPr>
              <a:t>&amp; </a:t>
            </a:r>
            <a:r>
              <a:rPr lang="en-IE" sz="2400" b="1" dirty="0" smtClean="0">
                <a:solidFill>
                  <a:srgbClr val="FFFF00"/>
                </a:solidFill>
              </a:rPr>
              <a:t>__</a:t>
            </a:r>
            <a:endParaRPr lang="en-IE" sz="2400" b="1" dirty="0">
              <a:solidFill>
                <a:srgbClr val="FFFF00"/>
              </a:solidFill>
            </a:endParaRPr>
          </a:p>
        </p:txBody>
      </p:sp>
    </p:spTree>
    <p:extLst>
      <p:ext uri="{BB962C8B-B14F-4D97-AF65-F5344CB8AC3E}">
        <p14:creationId xmlns:p14="http://schemas.microsoft.com/office/powerpoint/2010/main" val="805535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3167"/>
            <a:ext cx="8229600" cy="1143000"/>
          </a:xfrm>
        </p:spPr>
        <p:txBody>
          <a:bodyPr/>
          <a:lstStyle/>
          <a:p>
            <a:r>
              <a:rPr lang="en-IE" b="1" dirty="0" smtClean="0">
                <a:solidFill>
                  <a:srgbClr val="00B050"/>
                </a:solidFill>
              </a:rPr>
              <a:t>UISCE- </a:t>
            </a:r>
            <a:r>
              <a:rPr lang="en-IE" b="1" dirty="0" err="1" smtClean="0">
                <a:solidFill>
                  <a:srgbClr val="00B050"/>
                </a:solidFill>
              </a:rPr>
              <a:t>substáint</a:t>
            </a:r>
            <a:r>
              <a:rPr lang="en-IE" b="1" dirty="0" smtClean="0">
                <a:solidFill>
                  <a:srgbClr val="00B050"/>
                </a:solidFill>
              </a:rPr>
              <a:t> </a:t>
            </a:r>
            <a:r>
              <a:rPr lang="en-IE" b="1" dirty="0" err="1" smtClean="0">
                <a:solidFill>
                  <a:srgbClr val="00B050"/>
                </a:solidFill>
              </a:rPr>
              <a:t>speisíalta</a:t>
            </a:r>
            <a:r>
              <a:rPr lang="en-IE" b="1" dirty="0" smtClean="0">
                <a:solidFill>
                  <a:srgbClr val="00B050"/>
                </a:solidFill>
              </a:rPr>
              <a:t>…</a:t>
            </a:r>
            <a:endParaRPr lang="en-IE" b="1" dirty="0">
              <a:solidFill>
                <a:srgbClr val="00B050"/>
              </a:solidFill>
            </a:endParaRPr>
          </a:p>
        </p:txBody>
      </p:sp>
      <p:sp>
        <p:nvSpPr>
          <p:cNvPr id="3" name="Content Placeholder 2"/>
          <p:cNvSpPr>
            <a:spLocks noGrp="1"/>
          </p:cNvSpPr>
          <p:nvPr>
            <p:ph idx="1"/>
          </p:nvPr>
        </p:nvSpPr>
        <p:spPr>
          <a:xfrm>
            <a:off x="81372" y="1052736"/>
            <a:ext cx="5642756" cy="5472608"/>
          </a:xfrm>
        </p:spPr>
        <p:txBody>
          <a:bodyPr>
            <a:normAutofit fontScale="92500"/>
          </a:bodyPr>
          <a:lstStyle/>
          <a:p>
            <a:r>
              <a:rPr lang="en-IE" dirty="0" err="1" smtClean="0"/>
              <a:t>Cuid</a:t>
            </a:r>
            <a:r>
              <a:rPr lang="en-IE" dirty="0" smtClean="0"/>
              <a:t> don </a:t>
            </a:r>
            <a:r>
              <a:rPr lang="en-IE" dirty="0" err="1" smtClean="0"/>
              <a:t>fáth</a:t>
            </a:r>
            <a:r>
              <a:rPr lang="en-IE" dirty="0" smtClean="0"/>
              <a:t> go </a:t>
            </a:r>
            <a:r>
              <a:rPr lang="en-IE" dirty="0" err="1" smtClean="0"/>
              <a:t>ndeireann</a:t>
            </a:r>
            <a:r>
              <a:rPr lang="en-IE" dirty="0" smtClean="0"/>
              <a:t> </a:t>
            </a:r>
            <a:r>
              <a:rPr lang="en-IE" dirty="0" err="1" smtClean="0"/>
              <a:t>Eolaí</a:t>
            </a:r>
            <a:r>
              <a:rPr lang="en-IE" dirty="0" smtClean="0"/>
              <a:t> go </a:t>
            </a:r>
            <a:r>
              <a:rPr lang="en-IE" dirty="0" err="1" smtClean="0"/>
              <a:t>bhfuil</a:t>
            </a:r>
            <a:r>
              <a:rPr lang="en-IE" dirty="0" smtClean="0"/>
              <a:t> UISCE </a:t>
            </a:r>
            <a:r>
              <a:rPr lang="en-IE" dirty="0" err="1" smtClean="0"/>
              <a:t>riachtanach</a:t>
            </a:r>
            <a:r>
              <a:rPr lang="en-IE" dirty="0" smtClean="0"/>
              <a:t> </a:t>
            </a:r>
            <a:r>
              <a:rPr lang="en-IE" dirty="0" err="1" smtClean="0"/>
              <a:t>ná</a:t>
            </a:r>
            <a:r>
              <a:rPr lang="en-IE" dirty="0" smtClean="0"/>
              <a:t> </a:t>
            </a:r>
            <a:r>
              <a:rPr lang="en-IE" b="1" dirty="0" err="1" smtClean="0">
                <a:solidFill>
                  <a:srgbClr val="FF0000"/>
                </a:solidFill>
              </a:rPr>
              <a:t>Níl</a:t>
            </a:r>
            <a:r>
              <a:rPr lang="en-IE" b="1" dirty="0" smtClean="0">
                <a:solidFill>
                  <a:srgbClr val="FF0000"/>
                </a:solidFill>
              </a:rPr>
              <a:t> AON </a:t>
            </a:r>
            <a:r>
              <a:rPr lang="en-IE" b="1" dirty="0" err="1" smtClean="0">
                <a:solidFill>
                  <a:srgbClr val="FF0000"/>
                </a:solidFill>
              </a:rPr>
              <a:t>orgánach</a:t>
            </a:r>
            <a:r>
              <a:rPr lang="en-IE" b="1" dirty="0" smtClean="0">
                <a:solidFill>
                  <a:srgbClr val="FF0000"/>
                </a:solidFill>
              </a:rPr>
              <a:t> </a:t>
            </a:r>
            <a:r>
              <a:rPr lang="en-IE" b="1" dirty="0" err="1" smtClean="0">
                <a:solidFill>
                  <a:srgbClr val="FF0000"/>
                </a:solidFill>
              </a:rPr>
              <a:t>ar</a:t>
            </a:r>
            <a:r>
              <a:rPr lang="en-IE" b="1" dirty="0" smtClean="0">
                <a:solidFill>
                  <a:srgbClr val="FF0000"/>
                </a:solidFill>
              </a:rPr>
              <a:t> </a:t>
            </a:r>
            <a:r>
              <a:rPr lang="en-IE" b="1" dirty="0" err="1" smtClean="0">
                <a:solidFill>
                  <a:srgbClr val="FF0000"/>
                </a:solidFill>
              </a:rPr>
              <a:t>Domhan</a:t>
            </a:r>
            <a:r>
              <a:rPr lang="en-IE" b="1" dirty="0" smtClean="0">
                <a:solidFill>
                  <a:srgbClr val="FF0000"/>
                </a:solidFill>
              </a:rPr>
              <a:t> </a:t>
            </a:r>
            <a:r>
              <a:rPr lang="en-IE" b="1" u="sng" dirty="0" smtClean="0">
                <a:solidFill>
                  <a:srgbClr val="0070C0"/>
                </a:solidFill>
              </a:rPr>
              <a:t>NACH </a:t>
            </a:r>
            <a:r>
              <a:rPr lang="en-IE" b="1" dirty="0" err="1" smtClean="0">
                <a:solidFill>
                  <a:srgbClr val="FF0000"/>
                </a:solidFill>
              </a:rPr>
              <a:t>bhfuil</a:t>
            </a:r>
            <a:r>
              <a:rPr lang="en-IE" b="1" dirty="0" smtClean="0">
                <a:solidFill>
                  <a:srgbClr val="FF0000"/>
                </a:solidFill>
              </a:rPr>
              <a:t> UISCE </a:t>
            </a:r>
            <a:r>
              <a:rPr lang="en-IE" b="1" dirty="0" err="1" smtClean="0">
                <a:solidFill>
                  <a:srgbClr val="FF0000"/>
                </a:solidFill>
              </a:rPr>
              <a:t>ag</a:t>
            </a:r>
            <a:r>
              <a:rPr lang="en-IE" b="1" dirty="0" smtClean="0">
                <a:solidFill>
                  <a:srgbClr val="FF0000"/>
                </a:solidFill>
              </a:rPr>
              <a:t> </a:t>
            </a:r>
            <a:r>
              <a:rPr lang="en-IE" b="1" dirty="0" err="1" smtClean="0">
                <a:solidFill>
                  <a:srgbClr val="FF0000"/>
                </a:solidFill>
              </a:rPr>
              <a:t>teastáil</a:t>
            </a:r>
            <a:r>
              <a:rPr lang="en-IE" b="1" dirty="0" smtClean="0">
                <a:solidFill>
                  <a:srgbClr val="FF0000"/>
                </a:solidFill>
              </a:rPr>
              <a:t> </a:t>
            </a:r>
            <a:r>
              <a:rPr lang="en-IE" b="1" dirty="0" err="1" smtClean="0">
                <a:solidFill>
                  <a:srgbClr val="FF0000"/>
                </a:solidFill>
              </a:rPr>
              <a:t>uatha</a:t>
            </a:r>
            <a:r>
              <a:rPr lang="en-IE" b="1" dirty="0" smtClean="0">
                <a:solidFill>
                  <a:srgbClr val="FF0000"/>
                </a:solidFill>
              </a:rPr>
              <a:t>!!!</a:t>
            </a:r>
          </a:p>
          <a:p>
            <a:r>
              <a:rPr lang="en-IE" dirty="0" err="1" smtClean="0"/>
              <a:t>Gan</a:t>
            </a:r>
            <a:r>
              <a:rPr lang="en-IE" dirty="0" smtClean="0"/>
              <a:t> </a:t>
            </a:r>
            <a:r>
              <a:rPr lang="en-IE" dirty="0" err="1" smtClean="0"/>
              <a:t>dabht</a:t>
            </a:r>
            <a:r>
              <a:rPr lang="en-IE" dirty="0" smtClean="0"/>
              <a:t> </a:t>
            </a:r>
            <a:r>
              <a:rPr lang="en-IE" dirty="0" err="1" smtClean="0"/>
              <a:t>tá</a:t>
            </a:r>
            <a:r>
              <a:rPr lang="en-IE" dirty="0" smtClean="0"/>
              <a:t> </a:t>
            </a:r>
            <a:r>
              <a:rPr lang="en-IE" dirty="0" err="1" smtClean="0"/>
              <a:t>méideanna</a:t>
            </a:r>
            <a:r>
              <a:rPr lang="en-IE" dirty="0" smtClean="0"/>
              <a:t> </a:t>
            </a:r>
            <a:r>
              <a:rPr lang="en-IE" dirty="0" err="1" smtClean="0"/>
              <a:t>difrúil</a:t>
            </a:r>
            <a:r>
              <a:rPr lang="en-IE" dirty="0" smtClean="0"/>
              <a:t> UISCE </a:t>
            </a:r>
            <a:r>
              <a:rPr lang="en-IE" dirty="0" err="1" smtClean="0"/>
              <a:t>ag</a:t>
            </a:r>
            <a:r>
              <a:rPr lang="en-IE" dirty="0" smtClean="0"/>
              <a:t> </a:t>
            </a:r>
            <a:r>
              <a:rPr lang="en-IE" dirty="0" err="1" smtClean="0"/>
              <a:t>teastáil</a:t>
            </a:r>
            <a:r>
              <a:rPr lang="en-IE" dirty="0" smtClean="0"/>
              <a:t> </a:t>
            </a:r>
            <a:r>
              <a:rPr lang="en-IE" dirty="0" err="1" smtClean="0"/>
              <a:t>idir</a:t>
            </a:r>
            <a:r>
              <a:rPr lang="en-IE" dirty="0" smtClean="0"/>
              <a:t> </a:t>
            </a:r>
            <a:r>
              <a:rPr lang="en-IE" dirty="0" err="1" smtClean="0"/>
              <a:t>duine</a:t>
            </a:r>
            <a:r>
              <a:rPr lang="en-IE" dirty="0" smtClean="0"/>
              <a:t> &amp; cactus </a:t>
            </a:r>
            <a:r>
              <a:rPr lang="en-IE" dirty="0" err="1" smtClean="0"/>
              <a:t>m.s.</a:t>
            </a:r>
            <a:r>
              <a:rPr lang="en-IE" dirty="0" smtClean="0"/>
              <a:t> </a:t>
            </a:r>
            <a:r>
              <a:rPr lang="en-IE" dirty="0" err="1" smtClean="0"/>
              <a:t>fós</a:t>
            </a:r>
            <a:r>
              <a:rPr lang="en-IE" dirty="0" smtClean="0"/>
              <a:t> </a:t>
            </a:r>
            <a:r>
              <a:rPr lang="en-IE" dirty="0" err="1" smtClean="0"/>
              <a:t>bionn</a:t>
            </a:r>
            <a:r>
              <a:rPr lang="en-IE" dirty="0" smtClean="0"/>
              <a:t> </a:t>
            </a:r>
            <a:r>
              <a:rPr lang="en-IE" dirty="0" err="1" smtClean="0"/>
              <a:t>uisce</a:t>
            </a:r>
            <a:r>
              <a:rPr lang="en-IE" dirty="0" smtClean="0"/>
              <a:t> </a:t>
            </a:r>
            <a:r>
              <a:rPr lang="en-IE" dirty="0" err="1" smtClean="0"/>
              <a:t>ag</a:t>
            </a:r>
            <a:r>
              <a:rPr lang="en-IE" dirty="0" smtClean="0"/>
              <a:t> </a:t>
            </a:r>
            <a:r>
              <a:rPr lang="en-IE" dirty="0" err="1" smtClean="0"/>
              <a:t>teastáil</a:t>
            </a:r>
            <a:r>
              <a:rPr lang="en-IE" dirty="0" smtClean="0"/>
              <a:t> </a:t>
            </a:r>
            <a:r>
              <a:rPr lang="en-IE" dirty="0" err="1" smtClean="0"/>
              <a:t>uainn</a:t>
            </a:r>
            <a:r>
              <a:rPr lang="en-IE" dirty="0" smtClean="0"/>
              <a:t> go </a:t>
            </a:r>
            <a:r>
              <a:rPr lang="en-IE" dirty="0" err="1" smtClean="0"/>
              <a:t>léir</a:t>
            </a:r>
            <a:r>
              <a:rPr lang="en-IE" dirty="0" smtClean="0"/>
              <a:t>.</a:t>
            </a:r>
          </a:p>
          <a:p>
            <a:r>
              <a:rPr lang="en-IE" dirty="0" err="1" smtClean="0"/>
              <a:t>Cé</a:t>
            </a:r>
            <a:r>
              <a:rPr lang="en-IE" dirty="0" smtClean="0"/>
              <a:t> </a:t>
            </a:r>
            <a:r>
              <a:rPr lang="en-IE" dirty="0" err="1" smtClean="0"/>
              <a:t>comh</a:t>
            </a:r>
            <a:r>
              <a:rPr lang="en-IE" dirty="0" smtClean="0"/>
              <a:t> fad a </a:t>
            </a:r>
            <a:r>
              <a:rPr lang="en-IE" dirty="0" err="1" smtClean="0"/>
              <a:t>maireann</a:t>
            </a:r>
            <a:r>
              <a:rPr lang="en-IE" dirty="0" smtClean="0"/>
              <a:t> </a:t>
            </a:r>
            <a:r>
              <a:rPr lang="en-IE" dirty="0" err="1" smtClean="0"/>
              <a:t>duine</a:t>
            </a:r>
            <a:r>
              <a:rPr lang="en-IE" dirty="0" smtClean="0"/>
              <a:t> </a:t>
            </a:r>
            <a:r>
              <a:rPr lang="en-IE" dirty="0" err="1" smtClean="0"/>
              <a:t>gan</a:t>
            </a:r>
            <a:r>
              <a:rPr lang="en-IE" dirty="0" smtClean="0"/>
              <a:t> </a:t>
            </a:r>
            <a:r>
              <a:rPr lang="en-IE" dirty="0" err="1" smtClean="0"/>
              <a:t>aon</a:t>
            </a:r>
            <a:r>
              <a:rPr lang="en-IE" dirty="0" smtClean="0"/>
              <a:t> </a:t>
            </a:r>
            <a:r>
              <a:rPr lang="en-IE" dirty="0" err="1" smtClean="0"/>
              <a:t>Uisce</a:t>
            </a:r>
            <a:r>
              <a:rPr lang="en-IE" dirty="0" smtClean="0"/>
              <a:t>/H2O??</a:t>
            </a:r>
          </a:p>
          <a:p>
            <a:pPr marL="0" indent="0">
              <a:buNone/>
            </a:pPr>
            <a:endParaRPr lang="en-IE" dirty="0"/>
          </a:p>
        </p:txBody>
      </p:sp>
      <p:pic>
        <p:nvPicPr>
          <p:cNvPr id="5122" name="Picture 2" descr="http://www.mccullagh.org/db9/d30-18/saguaro-cac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052736"/>
            <a:ext cx="3240360"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83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79657"/>
            <a:ext cx="8363272" cy="5865515"/>
          </a:xfrm>
        </p:spPr>
        <p:txBody>
          <a:bodyPr/>
          <a:lstStyle/>
          <a:p>
            <a:pPr marL="0" indent="0">
              <a:buNone/>
            </a:pPr>
            <a:r>
              <a:rPr lang="en-IE" b="1" dirty="0" err="1" smtClean="0">
                <a:solidFill>
                  <a:srgbClr val="FF0000"/>
                </a:solidFill>
              </a:rPr>
              <a:t>Tá</a:t>
            </a:r>
            <a:r>
              <a:rPr lang="en-IE" b="1" dirty="0" smtClean="0">
                <a:solidFill>
                  <a:srgbClr val="FF0000"/>
                </a:solidFill>
              </a:rPr>
              <a:t> </a:t>
            </a:r>
            <a:r>
              <a:rPr lang="en-IE" b="1" dirty="0" err="1" smtClean="0">
                <a:solidFill>
                  <a:srgbClr val="FF0000"/>
                </a:solidFill>
              </a:rPr>
              <a:t>cineál</a:t>
            </a:r>
            <a:r>
              <a:rPr lang="en-IE" b="1" dirty="0" smtClean="0">
                <a:solidFill>
                  <a:srgbClr val="FF0000"/>
                </a:solidFill>
              </a:rPr>
              <a:t> </a:t>
            </a:r>
            <a:r>
              <a:rPr lang="en-IE" b="1" dirty="0" err="1" smtClean="0">
                <a:solidFill>
                  <a:srgbClr val="FF0000"/>
                </a:solidFill>
              </a:rPr>
              <a:t>bactéir</a:t>
            </a:r>
            <a:r>
              <a:rPr lang="en-IE" b="1" dirty="0" smtClean="0">
                <a:solidFill>
                  <a:srgbClr val="FF0000"/>
                </a:solidFill>
              </a:rPr>
              <a:t> </a:t>
            </a:r>
            <a:r>
              <a:rPr lang="en-IE" b="1" dirty="0" smtClean="0">
                <a:solidFill>
                  <a:srgbClr val="00B050"/>
                </a:solidFill>
              </a:rPr>
              <a:t>‘</a:t>
            </a:r>
            <a:r>
              <a:rPr lang="en-IE" b="1" i="1" dirty="0" err="1" smtClean="0">
                <a:solidFill>
                  <a:srgbClr val="00B050"/>
                </a:solidFill>
              </a:rPr>
              <a:t>Chroococcidiopsis</a:t>
            </a:r>
            <a:r>
              <a:rPr lang="en-IE" b="1" i="1" dirty="0" smtClean="0">
                <a:solidFill>
                  <a:srgbClr val="FF0000"/>
                </a:solidFill>
              </a:rPr>
              <a:t>’ &amp; </a:t>
            </a:r>
            <a:r>
              <a:rPr lang="en-IE" b="1" i="1" dirty="0" err="1" smtClean="0">
                <a:solidFill>
                  <a:srgbClr val="FF0000"/>
                </a:solidFill>
              </a:rPr>
              <a:t>ceapann</a:t>
            </a:r>
            <a:r>
              <a:rPr lang="en-IE" b="1" i="1" dirty="0" smtClean="0">
                <a:solidFill>
                  <a:srgbClr val="FF0000"/>
                </a:solidFill>
              </a:rPr>
              <a:t> </a:t>
            </a:r>
            <a:r>
              <a:rPr lang="en-IE" b="1" i="1" dirty="0" err="1" smtClean="0">
                <a:solidFill>
                  <a:srgbClr val="FF0000"/>
                </a:solidFill>
              </a:rPr>
              <a:t>eolaí</a:t>
            </a:r>
            <a:r>
              <a:rPr lang="en-IE" b="1" i="1" dirty="0" smtClean="0">
                <a:solidFill>
                  <a:srgbClr val="FF0000"/>
                </a:solidFill>
              </a:rPr>
              <a:t> (</a:t>
            </a:r>
            <a:r>
              <a:rPr lang="en-IE" b="1" i="1" dirty="0" err="1" smtClean="0">
                <a:solidFill>
                  <a:srgbClr val="FF0000"/>
                </a:solidFill>
              </a:rPr>
              <a:t>toisc</a:t>
            </a:r>
            <a:r>
              <a:rPr lang="en-IE" b="1" i="1" dirty="0" smtClean="0">
                <a:solidFill>
                  <a:srgbClr val="FF0000"/>
                </a:solidFill>
              </a:rPr>
              <a:t> </a:t>
            </a:r>
            <a:r>
              <a:rPr lang="en-IE" b="1" i="1" dirty="0" err="1" smtClean="0">
                <a:solidFill>
                  <a:srgbClr val="FF0000"/>
                </a:solidFill>
              </a:rPr>
              <a:t>nach</a:t>
            </a:r>
            <a:r>
              <a:rPr lang="en-IE" b="1" i="1" dirty="0" smtClean="0">
                <a:solidFill>
                  <a:srgbClr val="FF0000"/>
                </a:solidFill>
              </a:rPr>
              <a:t> </a:t>
            </a:r>
            <a:r>
              <a:rPr lang="en-IE" b="1" i="1" dirty="0" err="1" smtClean="0">
                <a:solidFill>
                  <a:srgbClr val="FF0000"/>
                </a:solidFill>
              </a:rPr>
              <a:t>mbíonn</a:t>
            </a:r>
            <a:r>
              <a:rPr lang="en-IE" b="1" i="1" dirty="0" smtClean="0">
                <a:solidFill>
                  <a:srgbClr val="FF0000"/>
                </a:solidFill>
              </a:rPr>
              <a:t> </a:t>
            </a:r>
            <a:r>
              <a:rPr lang="en-IE" b="1" i="1" dirty="0" smtClean="0">
                <a:solidFill>
                  <a:srgbClr val="FF0000"/>
                </a:solidFill>
              </a:rPr>
              <a:t>ach </a:t>
            </a:r>
            <a:r>
              <a:rPr lang="en-IE" b="1" i="1" dirty="0" err="1" smtClean="0">
                <a:solidFill>
                  <a:srgbClr val="FF0000"/>
                </a:solidFill>
              </a:rPr>
              <a:t>píosa</a:t>
            </a:r>
            <a:r>
              <a:rPr lang="en-IE" b="1" i="1" dirty="0" smtClean="0">
                <a:solidFill>
                  <a:srgbClr val="FF0000"/>
                </a:solidFill>
              </a:rPr>
              <a:t>  </a:t>
            </a:r>
            <a:r>
              <a:rPr lang="en-IE" b="1" i="1" dirty="0" err="1" smtClean="0">
                <a:solidFill>
                  <a:srgbClr val="FF0000"/>
                </a:solidFill>
              </a:rPr>
              <a:t>bídeach</a:t>
            </a:r>
            <a:r>
              <a:rPr lang="en-IE" b="1" i="1" dirty="0" smtClean="0">
                <a:solidFill>
                  <a:srgbClr val="FF0000"/>
                </a:solidFill>
              </a:rPr>
              <a:t> </a:t>
            </a:r>
            <a:r>
              <a:rPr lang="en-IE" b="1" i="1" dirty="0" smtClean="0">
                <a:solidFill>
                  <a:srgbClr val="00B050"/>
                </a:solidFill>
              </a:rPr>
              <a:t>UISCE</a:t>
            </a:r>
            <a:r>
              <a:rPr lang="en-IE" b="1" i="1" dirty="0" smtClean="0">
                <a:solidFill>
                  <a:srgbClr val="FF0000"/>
                </a:solidFill>
              </a:rPr>
              <a:t> </a:t>
            </a:r>
            <a:r>
              <a:rPr lang="en-IE" b="1" i="1" dirty="0" smtClean="0">
                <a:solidFill>
                  <a:srgbClr val="FF0000"/>
                </a:solidFill>
              </a:rPr>
              <a:t>ag </a:t>
            </a:r>
            <a:r>
              <a:rPr lang="en-IE" b="1" i="1" dirty="0" err="1" smtClean="0">
                <a:solidFill>
                  <a:srgbClr val="FF0000"/>
                </a:solidFill>
              </a:rPr>
              <a:t>teastáil</a:t>
            </a:r>
            <a:r>
              <a:rPr lang="en-IE" b="1" i="1" dirty="0" smtClean="0">
                <a:solidFill>
                  <a:srgbClr val="FF0000"/>
                </a:solidFill>
              </a:rPr>
              <a:t> </a:t>
            </a:r>
            <a:r>
              <a:rPr lang="en-IE" b="1" i="1" dirty="0" err="1" smtClean="0">
                <a:solidFill>
                  <a:srgbClr val="FF0000"/>
                </a:solidFill>
              </a:rPr>
              <a:t>uaidh</a:t>
            </a:r>
            <a:r>
              <a:rPr lang="en-IE" b="1" i="1" dirty="0" smtClean="0">
                <a:solidFill>
                  <a:srgbClr val="FF0000"/>
                </a:solidFill>
              </a:rPr>
              <a:t>)</a:t>
            </a:r>
            <a:r>
              <a:rPr lang="en-IE" b="1" dirty="0" smtClean="0">
                <a:solidFill>
                  <a:srgbClr val="FF0000"/>
                </a:solidFill>
              </a:rPr>
              <a:t> go </a:t>
            </a:r>
            <a:r>
              <a:rPr lang="en-IE" b="1" dirty="0" err="1" smtClean="0">
                <a:solidFill>
                  <a:srgbClr val="FF0000"/>
                </a:solidFill>
              </a:rPr>
              <a:t>mbeadh</a:t>
            </a:r>
            <a:r>
              <a:rPr lang="en-IE" b="1" dirty="0" smtClean="0">
                <a:solidFill>
                  <a:srgbClr val="FF0000"/>
                </a:solidFill>
              </a:rPr>
              <a:t> </a:t>
            </a:r>
            <a:r>
              <a:rPr lang="en-IE" b="1" dirty="0" err="1" smtClean="0">
                <a:solidFill>
                  <a:srgbClr val="FF0000"/>
                </a:solidFill>
              </a:rPr>
              <a:t>sé</a:t>
            </a:r>
            <a:r>
              <a:rPr lang="en-IE" b="1" dirty="0" smtClean="0">
                <a:solidFill>
                  <a:srgbClr val="FF0000"/>
                </a:solidFill>
              </a:rPr>
              <a:t> in </a:t>
            </a:r>
            <a:r>
              <a:rPr lang="en-IE" b="1" dirty="0" err="1" smtClean="0">
                <a:solidFill>
                  <a:srgbClr val="FF0000"/>
                </a:solidFill>
              </a:rPr>
              <a:t>ann</a:t>
            </a:r>
            <a:r>
              <a:rPr lang="en-IE" b="1" dirty="0" smtClean="0">
                <a:solidFill>
                  <a:srgbClr val="FF0000"/>
                </a:solidFill>
              </a:rPr>
              <a:t> </a:t>
            </a:r>
            <a:r>
              <a:rPr lang="en-IE" b="1" dirty="0" err="1" smtClean="0">
                <a:solidFill>
                  <a:srgbClr val="FF0000"/>
                </a:solidFill>
              </a:rPr>
              <a:t>marachtáil</a:t>
            </a:r>
            <a:r>
              <a:rPr lang="en-IE" b="1" dirty="0" smtClean="0">
                <a:solidFill>
                  <a:srgbClr val="FF0000"/>
                </a:solidFill>
              </a:rPr>
              <a:t> </a:t>
            </a:r>
            <a:r>
              <a:rPr lang="en-IE" b="1" dirty="0" err="1" smtClean="0">
                <a:solidFill>
                  <a:srgbClr val="FF0000"/>
                </a:solidFill>
              </a:rPr>
              <a:t>ar</a:t>
            </a:r>
            <a:r>
              <a:rPr lang="en-IE" b="1" dirty="0" smtClean="0">
                <a:solidFill>
                  <a:srgbClr val="FF0000"/>
                </a:solidFill>
              </a:rPr>
              <a:t> </a:t>
            </a:r>
            <a:r>
              <a:rPr lang="en-IE" b="1" dirty="0" err="1" smtClean="0">
                <a:solidFill>
                  <a:srgbClr val="FF0000"/>
                </a:solidFill>
              </a:rPr>
              <a:t>dromchla</a:t>
            </a:r>
            <a:r>
              <a:rPr lang="en-IE" b="1" dirty="0" smtClean="0">
                <a:solidFill>
                  <a:srgbClr val="FF0000"/>
                </a:solidFill>
              </a:rPr>
              <a:t> ‘an </a:t>
            </a:r>
            <a:r>
              <a:rPr lang="en-IE" b="1" dirty="0" err="1" smtClean="0">
                <a:solidFill>
                  <a:srgbClr val="FF0000"/>
                </a:solidFill>
              </a:rPr>
              <a:t>planéid</a:t>
            </a:r>
            <a:r>
              <a:rPr lang="en-IE" b="1" dirty="0" smtClean="0">
                <a:solidFill>
                  <a:srgbClr val="FF0000"/>
                </a:solidFill>
              </a:rPr>
              <a:t> </a:t>
            </a:r>
            <a:r>
              <a:rPr lang="en-IE" b="1" dirty="0" err="1" smtClean="0">
                <a:solidFill>
                  <a:srgbClr val="FF0000"/>
                </a:solidFill>
              </a:rPr>
              <a:t>dearg</a:t>
            </a:r>
            <a:r>
              <a:rPr lang="en-IE" b="1" dirty="0" smtClean="0">
                <a:solidFill>
                  <a:srgbClr val="FF0000"/>
                </a:solidFill>
              </a:rPr>
              <a:t>’ </a:t>
            </a:r>
            <a:r>
              <a:rPr lang="en-IE" b="1" dirty="0" smtClean="0">
                <a:solidFill>
                  <a:srgbClr val="00B050"/>
                </a:solidFill>
              </a:rPr>
              <a:t>Mars</a:t>
            </a:r>
            <a:endParaRPr lang="en-IE" b="1" dirty="0">
              <a:solidFill>
                <a:srgbClr val="00B050"/>
              </a:solidFill>
            </a:endParaRPr>
          </a:p>
        </p:txBody>
      </p:sp>
      <p:pic>
        <p:nvPicPr>
          <p:cNvPr id="4098" name="Picture 2" descr="Life on Mars with Pete Wo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686238"/>
            <a:ext cx="4464496" cy="37880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2780928"/>
            <a:ext cx="3816424" cy="3693319"/>
          </a:xfrm>
          <a:prstGeom prst="rect">
            <a:avLst/>
          </a:prstGeom>
          <a:noFill/>
        </p:spPr>
        <p:txBody>
          <a:bodyPr wrap="square" rtlCol="0">
            <a:spAutoFit/>
          </a:bodyPr>
          <a:lstStyle/>
          <a:p>
            <a:r>
              <a:rPr lang="en-IE" sz="2000" b="1" dirty="0" smtClean="0"/>
              <a:t>‘New </a:t>
            </a:r>
            <a:r>
              <a:rPr lang="en-IE" sz="2000" b="1" dirty="0"/>
              <a:t>investigations appear to suggest that terraforming Mars is entirely possible, if future settlers use cyanobacteria for the job. These minute organisms are extremely resilient and adaptive, and they can undoubtedly defeat the harsh conditions of the Red Planet</a:t>
            </a:r>
            <a:r>
              <a:rPr lang="en-IE" sz="2000" b="1" dirty="0" smtClean="0"/>
              <a:t>.’</a:t>
            </a:r>
          </a:p>
          <a:p>
            <a:r>
              <a:rPr lang="en-IE" dirty="0" smtClean="0">
                <a:hlinkClick r:id="rId3"/>
              </a:rPr>
              <a:t>http://news.softpedia.com/news/Terraforming-Mars-with-Cyanobacteria-155763.shtml</a:t>
            </a:r>
            <a:endParaRPr lang="en-IE" dirty="0"/>
          </a:p>
        </p:txBody>
      </p:sp>
    </p:spTree>
    <p:extLst>
      <p:ext uri="{BB962C8B-B14F-4D97-AF65-F5344CB8AC3E}">
        <p14:creationId xmlns:p14="http://schemas.microsoft.com/office/powerpoint/2010/main" val="414629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b="1" dirty="0" err="1" smtClean="0"/>
              <a:t>Uisce</a:t>
            </a:r>
            <a:r>
              <a:rPr lang="en-IE" b="1" dirty="0" smtClean="0"/>
              <a:t>- don </a:t>
            </a:r>
            <a:r>
              <a:rPr lang="en-IE" b="1" dirty="0" err="1" smtClean="0"/>
              <a:t>Domhan</a:t>
            </a:r>
            <a:r>
              <a:rPr lang="en-IE" b="1" dirty="0" smtClean="0"/>
              <a:t>…</a:t>
            </a:r>
            <a:endParaRPr lang="en-IE" b="1" dirty="0"/>
          </a:p>
        </p:txBody>
      </p:sp>
      <p:sp>
        <p:nvSpPr>
          <p:cNvPr id="3" name="Content Placeholder 2"/>
          <p:cNvSpPr>
            <a:spLocks noGrp="1"/>
          </p:cNvSpPr>
          <p:nvPr>
            <p:ph idx="1"/>
          </p:nvPr>
        </p:nvSpPr>
        <p:spPr>
          <a:xfrm>
            <a:off x="179512" y="1268760"/>
            <a:ext cx="6120680" cy="5472608"/>
          </a:xfrm>
        </p:spPr>
        <p:txBody>
          <a:bodyPr>
            <a:normAutofit fontScale="92500" lnSpcReduction="10000"/>
          </a:bodyPr>
          <a:lstStyle/>
          <a:p>
            <a:pPr marL="0" indent="0">
              <a:buNone/>
            </a:pPr>
            <a:r>
              <a:rPr lang="en-IE" b="1" u="sng" dirty="0" err="1" smtClean="0">
                <a:solidFill>
                  <a:srgbClr val="FF0000"/>
                </a:solidFill>
              </a:rPr>
              <a:t>Gan</a:t>
            </a:r>
            <a:r>
              <a:rPr lang="en-IE" b="1" u="sng" dirty="0" smtClean="0">
                <a:solidFill>
                  <a:srgbClr val="FF0000"/>
                </a:solidFill>
              </a:rPr>
              <a:t> é </a:t>
            </a:r>
            <a:r>
              <a:rPr lang="en-IE" b="1" u="sng" dirty="0" err="1" smtClean="0">
                <a:solidFill>
                  <a:srgbClr val="FF0000"/>
                </a:solidFill>
              </a:rPr>
              <a:t>ní</a:t>
            </a:r>
            <a:r>
              <a:rPr lang="en-IE" b="1" u="sng" dirty="0" smtClean="0">
                <a:solidFill>
                  <a:srgbClr val="FF0000"/>
                </a:solidFill>
              </a:rPr>
              <a:t> </a:t>
            </a:r>
            <a:r>
              <a:rPr lang="en-IE" b="1" u="sng" dirty="0" err="1" smtClean="0">
                <a:solidFill>
                  <a:srgbClr val="FF0000"/>
                </a:solidFill>
              </a:rPr>
              <a:t>bheadh</a:t>
            </a:r>
            <a:r>
              <a:rPr lang="en-IE" b="1" u="sng" dirty="0" smtClean="0">
                <a:solidFill>
                  <a:srgbClr val="FF0000"/>
                </a:solidFill>
              </a:rPr>
              <a:t> </a:t>
            </a:r>
            <a:r>
              <a:rPr lang="en-IE" b="1" u="sng" dirty="0" err="1" smtClean="0">
                <a:solidFill>
                  <a:srgbClr val="FF0000"/>
                </a:solidFill>
              </a:rPr>
              <a:t>muid</a:t>
            </a:r>
            <a:r>
              <a:rPr lang="en-IE" b="1" u="sng" dirty="0" smtClean="0">
                <a:solidFill>
                  <a:srgbClr val="FF0000"/>
                </a:solidFill>
              </a:rPr>
              <a:t> in </a:t>
            </a:r>
            <a:r>
              <a:rPr lang="en-IE" b="1" u="sng" dirty="0" err="1" smtClean="0">
                <a:solidFill>
                  <a:srgbClr val="FF0000"/>
                </a:solidFill>
              </a:rPr>
              <a:t>ann</a:t>
            </a:r>
            <a:r>
              <a:rPr lang="en-IE" b="1" u="sng" dirty="0" smtClean="0">
                <a:solidFill>
                  <a:srgbClr val="FF0000"/>
                </a:solidFill>
              </a:rPr>
              <a:t>:</a:t>
            </a:r>
          </a:p>
          <a:p>
            <a:r>
              <a:rPr lang="en-IE" b="1" dirty="0" err="1" smtClean="0">
                <a:solidFill>
                  <a:srgbClr val="00B050"/>
                </a:solidFill>
              </a:rPr>
              <a:t>Bia</a:t>
            </a:r>
            <a:r>
              <a:rPr lang="en-IE" dirty="0" smtClean="0"/>
              <a:t> </a:t>
            </a:r>
            <a:r>
              <a:rPr lang="en-IE" b="1" dirty="0" smtClean="0">
                <a:solidFill>
                  <a:srgbClr val="00B050"/>
                </a:solidFill>
              </a:rPr>
              <a:t>a </a:t>
            </a:r>
            <a:r>
              <a:rPr lang="en-IE" b="1" dirty="0" err="1" smtClean="0">
                <a:solidFill>
                  <a:srgbClr val="00B050"/>
                </a:solidFill>
              </a:rPr>
              <a:t>fás</a:t>
            </a:r>
            <a:r>
              <a:rPr lang="en-IE" b="1" dirty="0" smtClean="0">
                <a:solidFill>
                  <a:srgbClr val="00B050"/>
                </a:solidFill>
              </a:rPr>
              <a:t>, </a:t>
            </a:r>
            <a:r>
              <a:rPr lang="en-IE" dirty="0" err="1" smtClean="0"/>
              <a:t>ainmhithe</a:t>
            </a:r>
            <a:r>
              <a:rPr lang="en-IE" dirty="0" smtClean="0"/>
              <a:t> a </a:t>
            </a:r>
            <a:r>
              <a:rPr lang="en-IE" dirty="0" err="1" smtClean="0"/>
              <a:t>choiméad</a:t>
            </a:r>
            <a:r>
              <a:rPr lang="en-IE" dirty="0" smtClean="0"/>
              <a:t> </a:t>
            </a:r>
            <a:r>
              <a:rPr lang="en-IE" dirty="0" err="1" smtClean="0"/>
              <a:t>beo</a:t>
            </a:r>
            <a:r>
              <a:rPr lang="en-IE" dirty="0" smtClean="0"/>
              <a:t>, </a:t>
            </a:r>
            <a:r>
              <a:rPr lang="en-IE" dirty="0" err="1" smtClean="0"/>
              <a:t>bia</a:t>
            </a:r>
            <a:r>
              <a:rPr lang="en-IE" dirty="0" smtClean="0"/>
              <a:t> a </a:t>
            </a:r>
            <a:r>
              <a:rPr lang="en-IE" dirty="0" err="1" smtClean="0"/>
              <a:t>ghlanadh</a:t>
            </a:r>
            <a:r>
              <a:rPr lang="en-IE" dirty="0" smtClean="0"/>
              <a:t>……</a:t>
            </a:r>
          </a:p>
          <a:p>
            <a:r>
              <a:rPr lang="en-IE" b="1" dirty="0" err="1" smtClean="0">
                <a:solidFill>
                  <a:srgbClr val="00B050"/>
                </a:solidFill>
              </a:rPr>
              <a:t>Taisteal</a:t>
            </a:r>
            <a:r>
              <a:rPr lang="en-IE" b="1" dirty="0">
                <a:solidFill>
                  <a:srgbClr val="00B050"/>
                </a:solidFill>
              </a:rPr>
              <a:t> </a:t>
            </a:r>
            <a:r>
              <a:rPr lang="en-IE" dirty="0" smtClean="0"/>
              <a:t>&amp; </a:t>
            </a:r>
            <a:r>
              <a:rPr lang="en-IE" dirty="0" err="1" smtClean="0"/>
              <a:t>fuinneamh</a:t>
            </a:r>
            <a:r>
              <a:rPr lang="en-IE" dirty="0" smtClean="0"/>
              <a:t> a </a:t>
            </a:r>
            <a:r>
              <a:rPr lang="en-IE" dirty="0" err="1" smtClean="0"/>
              <a:t>cruthú</a:t>
            </a:r>
            <a:endParaRPr lang="en-IE" dirty="0" smtClean="0"/>
          </a:p>
          <a:p>
            <a:r>
              <a:rPr lang="en-IE" dirty="0" err="1" smtClean="0"/>
              <a:t>Bíonn</a:t>
            </a:r>
            <a:r>
              <a:rPr lang="en-IE" dirty="0" smtClean="0"/>
              <a:t> </a:t>
            </a:r>
            <a:r>
              <a:rPr lang="en-IE" dirty="0" err="1" smtClean="0"/>
              <a:t>uisce</a:t>
            </a:r>
            <a:r>
              <a:rPr lang="en-IE" dirty="0" smtClean="0"/>
              <a:t> le </a:t>
            </a:r>
            <a:r>
              <a:rPr lang="en-IE" dirty="0" err="1" smtClean="0"/>
              <a:t>fáil</a:t>
            </a:r>
            <a:r>
              <a:rPr lang="en-IE" dirty="0" smtClean="0"/>
              <a:t> I </a:t>
            </a:r>
            <a:r>
              <a:rPr lang="en-IE" b="1" dirty="0" err="1" smtClean="0">
                <a:solidFill>
                  <a:srgbClr val="00B050"/>
                </a:solidFill>
              </a:rPr>
              <a:t>bhfoirm</a:t>
            </a:r>
            <a:r>
              <a:rPr lang="en-IE" b="1" dirty="0" smtClean="0">
                <a:solidFill>
                  <a:srgbClr val="00B050"/>
                </a:solidFill>
              </a:rPr>
              <a:t> GAL </a:t>
            </a:r>
            <a:r>
              <a:rPr lang="en-IE" dirty="0" err="1" smtClean="0"/>
              <a:t>stóráiltear</a:t>
            </a:r>
            <a:r>
              <a:rPr lang="en-IE" dirty="0" smtClean="0"/>
              <a:t> í san </a:t>
            </a:r>
            <a:r>
              <a:rPr lang="en-IE" dirty="0" err="1" smtClean="0"/>
              <a:t>atmaisféar</a:t>
            </a:r>
            <a:r>
              <a:rPr lang="en-IE" dirty="0" smtClean="0"/>
              <a:t> &amp; </a:t>
            </a:r>
            <a:r>
              <a:rPr lang="en-IE" dirty="0" err="1" smtClean="0"/>
              <a:t>scaoiltear</a:t>
            </a:r>
            <a:r>
              <a:rPr lang="en-IE" dirty="0" smtClean="0"/>
              <a:t> í mar </a:t>
            </a:r>
            <a:r>
              <a:rPr lang="en-IE" b="1" dirty="0" err="1" smtClean="0">
                <a:solidFill>
                  <a:srgbClr val="00B050"/>
                </a:solidFill>
              </a:rPr>
              <a:t>baisteach</a:t>
            </a:r>
            <a:r>
              <a:rPr lang="en-IE" dirty="0" smtClean="0"/>
              <a:t>.</a:t>
            </a:r>
          </a:p>
          <a:p>
            <a:r>
              <a:rPr lang="en-IE" dirty="0" err="1" smtClean="0"/>
              <a:t>Braitheann</a:t>
            </a:r>
            <a:r>
              <a:rPr lang="en-IE" dirty="0" smtClean="0"/>
              <a:t> </a:t>
            </a:r>
            <a:r>
              <a:rPr lang="en-IE" b="1" dirty="0" smtClean="0">
                <a:solidFill>
                  <a:srgbClr val="00B050"/>
                </a:solidFill>
              </a:rPr>
              <a:t>an </a:t>
            </a:r>
            <a:r>
              <a:rPr lang="en-IE" b="1" dirty="0" err="1" smtClean="0">
                <a:solidFill>
                  <a:srgbClr val="00B050"/>
                </a:solidFill>
              </a:rPr>
              <a:t>aeráid</a:t>
            </a:r>
            <a:r>
              <a:rPr lang="en-IE" b="1" dirty="0" smtClean="0">
                <a:solidFill>
                  <a:srgbClr val="00B050"/>
                </a:solidFill>
              </a:rPr>
              <a:t> (climate</a:t>
            </a:r>
            <a:r>
              <a:rPr lang="en-IE" dirty="0" smtClean="0"/>
              <a:t>) go </a:t>
            </a:r>
            <a:r>
              <a:rPr lang="en-IE" dirty="0" err="1" smtClean="0"/>
              <a:t>mór</a:t>
            </a:r>
            <a:r>
              <a:rPr lang="en-IE" dirty="0" smtClean="0"/>
              <a:t> </a:t>
            </a:r>
            <a:r>
              <a:rPr lang="en-IE" dirty="0" err="1" smtClean="0"/>
              <a:t>ar</a:t>
            </a:r>
            <a:r>
              <a:rPr lang="en-IE" dirty="0" smtClean="0"/>
              <a:t> </a:t>
            </a:r>
            <a:r>
              <a:rPr lang="en-IE" dirty="0" err="1" smtClean="0"/>
              <a:t>na</a:t>
            </a:r>
            <a:r>
              <a:rPr lang="en-IE" dirty="0" smtClean="0"/>
              <a:t> </a:t>
            </a:r>
            <a:r>
              <a:rPr lang="en-IE" dirty="0" err="1" smtClean="0"/>
              <a:t>farraige</a:t>
            </a:r>
            <a:r>
              <a:rPr lang="en-IE" dirty="0" smtClean="0"/>
              <a:t> </a:t>
            </a:r>
            <a:r>
              <a:rPr lang="en-IE" dirty="0" err="1" smtClean="0"/>
              <a:t>chun</a:t>
            </a:r>
            <a:r>
              <a:rPr lang="en-IE" dirty="0" smtClean="0"/>
              <a:t> TEAS a </a:t>
            </a:r>
            <a:r>
              <a:rPr lang="en-IE" dirty="0" err="1" smtClean="0"/>
              <a:t>thógaint</a:t>
            </a:r>
            <a:r>
              <a:rPr lang="en-IE" dirty="0" smtClean="0"/>
              <a:t> </a:t>
            </a:r>
            <a:r>
              <a:rPr lang="en-IE" dirty="0" err="1" smtClean="0"/>
              <a:t>isteach</a:t>
            </a:r>
            <a:r>
              <a:rPr lang="en-IE" dirty="0" smtClean="0"/>
              <a:t> </a:t>
            </a:r>
            <a:r>
              <a:rPr lang="en-IE" dirty="0" err="1" smtClean="0"/>
              <a:t>sa</a:t>
            </a:r>
            <a:r>
              <a:rPr lang="en-IE" dirty="0" smtClean="0"/>
              <a:t> </a:t>
            </a:r>
            <a:r>
              <a:rPr lang="en-IE" dirty="0" err="1" smtClean="0"/>
              <a:t>Samhradh</a:t>
            </a:r>
            <a:r>
              <a:rPr lang="en-IE" dirty="0" smtClean="0"/>
              <a:t>, &amp; a </a:t>
            </a:r>
            <a:r>
              <a:rPr lang="en-IE" dirty="0" err="1" smtClean="0"/>
              <a:t>chuir</a:t>
            </a:r>
            <a:r>
              <a:rPr lang="en-IE" dirty="0" smtClean="0"/>
              <a:t> </a:t>
            </a:r>
            <a:r>
              <a:rPr lang="en-IE" dirty="0" err="1" smtClean="0"/>
              <a:t>amach</a:t>
            </a:r>
            <a:r>
              <a:rPr lang="en-IE" dirty="0" smtClean="0"/>
              <a:t> </a:t>
            </a:r>
            <a:r>
              <a:rPr lang="en-IE" dirty="0" err="1" smtClean="0"/>
              <a:t>sa</a:t>
            </a:r>
            <a:r>
              <a:rPr lang="en-IE" dirty="0" smtClean="0"/>
              <a:t> </a:t>
            </a:r>
            <a:r>
              <a:rPr lang="en-IE" dirty="0" err="1" smtClean="0"/>
              <a:t>Geimhreadh</a:t>
            </a:r>
            <a:r>
              <a:rPr lang="en-IE" dirty="0" smtClean="0"/>
              <a:t>, </a:t>
            </a:r>
            <a:r>
              <a:rPr lang="en-IE" dirty="0" err="1" smtClean="0"/>
              <a:t>srl</a:t>
            </a:r>
            <a:r>
              <a:rPr lang="en-IE" dirty="0" smtClean="0"/>
              <a:t>…</a:t>
            </a:r>
            <a:endParaRPr lang="en-IE" dirty="0"/>
          </a:p>
        </p:txBody>
      </p:sp>
      <p:pic>
        <p:nvPicPr>
          <p:cNvPr id="6146" name="Picture 2" descr="http://rst.gsfc.nasa.gov/Sect16/full-20eart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268760"/>
            <a:ext cx="295275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63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lstStyle/>
          <a:p>
            <a:pPr algn="l"/>
            <a:r>
              <a:rPr lang="en-IE" b="1" dirty="0" err="1" smtClean="0">
                <a:solidFill>
                  <a:srgbClr val="9C145B"/>
                </a:solidFill>
              </a:rPr>
              <a:t>Uisce</a:t>
            </a:r>
            <a:r>
              <a:rPr lang="en-IE" b="1" dirty="0" smtClean="0">
                <a:solidFill>
                  <a:srgbClr val="9C145B"/>
                </a:solidFill>
              </a:rPr>
              <a:t>- </a:t>
            </a:r>
            <a:r>
              <a:rPr lang="en-IE" b="1" dirty="0" err="1" smtClean="0">
                <a:solidFill>
                  <a:srgbClr val="9C145B"/>
                </a:solidFill>
              </a:rPr>
              <a:t>daoine</a:t>
            </a:r>
            <a:endParaRPr lang="en-IE" b="1" dirty="0">
              <a:solidFill>
                <a:srgbClr val="9C145B"/>
              </a:solidFill>
            </a:endParaRPr>
          </a:p>
        </p:txBody>
      </p:sp>
      <p:sp>
        <p:nvSpPr>
          <p:cNvPr id="3" name="Content Placeholder 2"/>
          <p:cNvSpPr>
            <a:spLocks noGrp="1"/>
          </p:cNvSpPr>
          <p:nvPr>
            <p:ph idx="1"/>
          </p:nvPr>
        </p:nvSpPr>
        <p:spPr>
          <a:xfrm>
            <a:off x="107504" y="1268760"/>
            <a:ext cx="5544616" cy="5112568"/>
          </a:xfrm>
        </p:spPr>
        <p:txBody>
          <a:bodyPr>
            <a:normAutofit/>
          </a:bodyPr>
          <a:lstStyle/>
          <a:p>
            <a:r>
              <a:rPr lang="en-IE" dirty="0" smtClean="0"/>
              <a:t>Is </a:t>
            </a:r>
            <a:r>
              <a:rPr lang="en-IE" b="1" dirty="0" smtClean="0">
                <a:solidFill>
                  <a:srgbClr val="FF0000"/>
                </a:solidFill>
              </a:rPr>
              <a:t>TUASLAGÓIR</a:t>
            </a:r>
            <a:r>
              <a:rPr lang="en-IE" dirty="0" smtClean="0"/>
              <a:t> í do </a:t>
            </a:r>
            <a:r>
              <a:rPr lang="en-IE" dirty="0" err="1" smtClean="0"/>
              <a:t>substáintí</a:t>
            </a:r>
            <a:r>
              <a:rPr lang="en-IE" dirty="0" smtClean="0"/>
              <a:t> </a:t>
            </a:r>
            <a:r>
              <a:rPr lang="en-IE" dirty="0" err="1" smtClean="0"/>
              <a:t>sa</a:t>
            </a:r>
            <a:r>
              <a:rPr lang="en-IE" dirty="0" smtClean="0"/>
              <a:t> </a:t>
            </a:r>
            <a:r>
              <a:rPr lang="en-IE" dirty="0" err="1" smtClean="0"/>
              <a:t>fuil</a:t>
            </a:r>
            <a:r>
              <a:rPr lang="en-IE" dirty="0" smtClean="0"/>
              <a:t>, </a:t>
            </a:r>
            <a:r>
              <a:rPr lang="en-IE" dirty="0" err="1" smtClean="0"/>
              <a:t>chun</a:t>
            </a:r>
            <a:r>
              <a:rPr lang="en-IE" dirty="0" smtClean="0"/>
              <a:t> </a:t>
            </a:r>
            <a:r>
              <a:rPr lang="en-IE" dirty="0" err="1" smtClean="0"/>
              <a:t>bia</a:t>
            </a:r>
            <a:r>
              <a:rPr lang="en-IE" dirty="0" smtClean="0"/>
              <a:t> a </a:t>
            </a:r>
            <a:r>
              <a:rPr lang="en-IE" dirty="0" err="1" smtClean="0"/>
              <a:t>thabairt</a:t>
            </a:r>
            <a:r>
              <a:rPr lang="en-IE" dirty="0" smtClean="0"/>
              <a:t> on </a:t>
            </a:r>
            <a:r>
              <a:rPr lang="en-IE" dirty="0" err="1" smtClean="0"/>
              <a:t>córas</a:t>
            </a:r>
            <a:r>
              <a:rPr lang="en-IE" dirty="0" smtClean="0"/>
              <a:t> </a:t>
            </a:r>
            <a:r>
              <a:rPr lang="en-IE" dirty="0" err="1" smtClean="0"/>
              <a:t>dílea</a:t>
            </a:r>
            <a:r>
              <a:rPr lang="en-IE" dirty="0" smtClean="0"/>
              <a:t> </a:t>
            </a:r>
            <a:r>
              <a:rPr lang="en-IE" dirty="0" err="1" smtClean="0"/>
              <a:t>chuig</a:t>
            </a:r>
            <a:r>
              <a:rPr lang="en-IE" dirty="0" smtClean="0"/>
              <a:t> </a:t>
            </a:r>
            <a:r>
              <a:rPr lang="en-IE" dirty="0" err="1" smtClean="0"/>
              <a:t>na</a:t>
            </a:r>
            <a:r>
              <a:rPr lang="en-IE" dirty="0" smtClean="0"/>
              <a:t> </a:t>
            </a:r>
            <a:r>
              <a:rPr lang="en-IE" dirty="0" err="1" smtClean="0"/>
              <a:t>chealla</a:t>
            </a:r>
            <a:r>
              <a:rPr lang="en-IE" dirty="0" smtClean="0"/>
              <a:t> </a:t>
            </a:r>
            <a:r>
              <a:rPr lang="en-IE" dirty="0" err="1" smtClean="0"/>
              <a:t>srl</a:t>
            </a:r>
            <a:endParaRPr lang="en-IE" dirty="0" smtClean="0"/>
          </a:p>
          <a:p>
            <a:r>
              <a:rPr lang="en-IE" dirty="0" err="1" smtClean="0"/>
              <a:t>Déantar</a:t>
            </a:r>
            <a:r>
              <a:rPr lang="en-IE" dirty="0" smtClean="0"/>
              <a:t> </a:t>
            </a:r>
            <a:r>
              <a:rPr lang="en-IE" dirty="0" err="1" smtClean="0"/>
              <a:t>chuid</a:t>
            </a:r>
            <a:r>
              <a:rPr lang="en-IE" dirty="0" smtClean="0"/>
              <a:t> </a:t>
            </a:r>
            <a:r>
              <a:rPr lang="en-IE" dirty="0" err="1" smtClean="0"/>
              <a:t>leachtach</a:t>
            </a:r>
            <a:r>
              <a:rPr lang="en-IE" dirty="0" smtClean="0"/>
              <a:t> </a:t>
            </a:r>
            <a:r>
              <a:rPr lang="en-IE" b="1" dirty="0" smtClean="0">
                <a:solidFill>
                  <a:srgbClr val="9C145B"/>
                </a:solidFill>
              </a:rPr>
              <a:t>an </a:t>
            </a:r>
            <a:r>
              <a:rPr lang="en-IE" b="1" dirty="0" err="1" smtClean="0">
                <a:solidFill>
                  <a:srgbClr val="9C145B"/>
                </a:solidFill>
              </a:rPr>
              <a:t>fuil</a:t>
            </a:r>
            <a:r>
              <a:rPr lang="en-IE" b="1" dirty="0" smtClean="0">
                <a:solidFill>
                  <a:srgbClr val="9C145B"/>
                </a:solidFill>
              </a:rPr>
              <a:t> </a:t>
            </a:r>
            <a:r>
              <a:rPr lang="en-IE" dirty="0" smtClean="0"/>
              <a:t>as </a:t>
            </a:r>
            <a:r>
              <a:rPr lang="en-IE" dirty="0" err="1" smtClean="0"/>
              <a:t>uisce</a:t>
            </a:r>
            <a:r>
              <a:rPr lang="en-IE" dirty="0" smtClean="0"/>
              <a:t>.</a:t>
            </a:r>
          </a:p>
          <a:p>
            <a:r>
              <a:rPr lang="en-IE" dirty="0" smtClean="0"/>
              <a:t>Chun </a:t>
            </a:r>
            <a:r>
              <a:rPr lang="en-IE" b="1" dirty="0" err="1" smtClean="0">
                <a:solidFill>
                  <a:srgbClr val="9C145B"/>
                </a:solidFill>
              </a:rPr>
              <a:t>substaintí</a:t>
            </a:r>
            <a:r>
              <a:rPr lang="en-IE" b="1" dirty="0" smtClean="0">
                <a:solidFill>
                  <a:srgbClr val="9C145B"/>
                </a:solidFill>
              </a:rPr>
              <a:t> </a:t>
            </a:r>
            <a:r>
              <a:rPr lang="en-IE" b="1" dirty="0" err="1" smtClean="0">
                <a:solidFill>
                  <a:srgbClr val="9C145B"/>
                </a:solidFill>
              </a:rPr>
              <a:t>nimhneach</a:t>
            </a:r>
            <a:r>
              <a:rPr lang="en-IE" b="1" dirty="0" smtClean="0">
                <a:solidFill>
                  <a:srgbClr val="9C145B"/>
                </a:solidFill>
              </a:rPr>
              <a:t> </a:t>
            </a:r>
            <a:r>
              <a:rPr lang="en-IE" b="1" dirty="0" smtClean="0">
                <a:solidFill>
                  <a:srgbClr val="FF0000"/>
                </a:solidFill>
              </a:rPr>
              <a:t>(mar______) </a:t>
            </a:r>
            <a:r>
              <a:rPr lang="en-IE" dirty="0" smtClean="0"/>
              <a:t>a </a:t>
            </a:r>
            <a:r>
              <a:rPr lang="en-IE" dirty="0" err="1" smtClean="0"/>
              <a:t>chuir</a:t>
            </a:r>
            <a:r>
              <a:rPr lang="en-IE" dirty="0" smtClean="0"/>
              <a:t> </a:t>
            </a:r>
            <a:r>
              <a:rPr lang="en-IE" dirty="0" err="1" smtClean="0"/>
              <a:t>amach</a:t>
            </a:r>
            <a:r>
              <a:rPr lang="en-IE" dirty="0" smtClean="0"/>
              <a:t>.</a:t>
            </a:r>
          </a:p>
          <a:p>
            <a:r>
              <a:rPr lang="en-IE" dirty="0" smtClean="0"/>
              <a:t>Chun </a:t>
            </a:r>
            <a:r>
              <a:rPr lang="en-IE" dirty="0" err="1" smtClean="0"/>
              <a:t>ár</a:t>
            </a:r>
            <a:r>
              <a:rPr lang="en-IE" dirty="0" smtClean="0"/>
              <a:t> </a:t>
            </a:r>
            <a:r>
              <a:rPr lang="en-IE" b="1" dirty="0" err="1" smtClean="0">
                <a:solidFill>
                  <a:srgbClr val="00B050"/>
                </a:solidFill>
              </a:rPr>
              <a:t>teocht</a:t>
            </a:r>
            <a:r>
              <a:rPr lang="en-IE" dirty="0" smtClean="0"/>
              <a:t> a </a:t>
            </a:r>
            <a:r>
              <a:rPr lang="en-IE" dirty="0" err="1" smtClean="0"/>
              <a:t>rialú</a:t>
            </a:r>
            <a:r>
              <a:rPr lang="en-IE" dirty="0" smtClean="0"/>
              <a:t> </a:t>
            </a:r>
            <a:r>
              <a:rPr lang="en-IE" b="1" dirty="0" smtClean="0">
                <a:solidFill>
                  <a:srgbClr val="FF0000"/>
                </a:solidFill>
              </a:rPr>
              <a:t>(</a:t>
            </a:r>
            <a:r>
              <a:rPr lang="en-IE" b="1" dirty="0" err="1" smtClean="0">
                <a:solidFill>
                  <a:srgbClr val="FF0000"/>
                </a:solidFill>
              </a:rPr>
              <a:t>conas</a:t>
            </a:r>
            <a:r>
              <a:rPr lang="en-IE" b="1" dirty="0" smtClean="0">
                <a:solidFill>
                  <a:srgbClr val="FF0000"/>
                </a:solidFill>
              </a:rPr>
              <a:t>…??)</a:t>
            </a:r>
            <a:r>
              <a:rPr lang="en-IE" dirty="0" smtClean="0"/>
              <a:t> </a:t>
            </a:r>
            <a:endParaRPr lang="en-IE" dirty="0"/>
          </a:p>
        </p:txBody>
      </p:sp>
      <p:pic>
        <p:nvPicPr>
          <p:cNvPr id="7170" name="Picture 2" descr="http://www.healthy-water-best-filters.com/images/Body72Wa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48680"/>
            <a:ext cx="2910639" cy="345638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animalport.com/img/Animal-C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307" y="4237459"/>
            <a:ext cx="3604985" cy="262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380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inspiritation.com/wp-content/uploads/2011/07/water-benefits-to-human-bod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6632"/>
            <a:ext cx="7272808" cy="6747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20072" y="5373216"/>
            <a:ext cx="3744416" cy="1200329"/>
          </a:xfrm>
          <a:prstGeom prst="rect">
            <a:avLst/>
          </a:prstGeom>
          <a:noFill/>
        </p:spPr>
        <p:txBody>
          <a:bodyPr wrap="square" rtlCol="0">
            <a:spAutoFit/>
          </a:bodyPr>
          <a:lstStyle/>
          <a:p>
            <a:r>
              <a:rPr lang="en-IE" dirty="0">
                <a:hlinkClick r:id="rId3"/>
              </a:rPr>
              <a:t>http://</a:t>
            </a:r>
            <a:r>
              <a:rPr lang="en-IE" dirty="0" smtClean="0">
                <a:hlinkClick r:id="rId3"/>
              </a:rPr>
              <a:t>vimeo.com/24986287</a:t>
            </a:r>
            <a:endParaRPr lang="en-IE" dirty="0" smtClean="0"/>
          </a:p>
          <a:p>
            <a:endParaRPr lang="en-IE" dirty="0" smtClean="0"/>
          </a:p>
          <a:p>
            <a:r>
              <a:rPr lang="en-IE" dirty="0">
                <a:hlinkClick r:id="rId4"/>
              </a:rPr>
              <a:t>http://www.youtube.com/watch?v=9uIVRkPuRuI&amp;feature=fvsr</a:t>
            </a:r>
            <a:endParaRPr lang="en-IE" dirty="0"/>
          </a:p>
        </p:txBody>
      </p:sp>
    </p:spTree>
    <p:extLst>
      <p:ext uri="{BB962C8B-B14F-4D97-AF65-F5344CB8AC3E}">
        <p14:creationId xmlns:p14="http://schemas.microsoft.com/office/powerpoint/2010/main" val="3708686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2274</TotalTime>
  <Words>1217</Words>
  <Application>Microsoft Office PowerPoint</Application>
  <PresentationFormat>On-screen Show (4:3)</PresentationFormat>
  <Paragraphs>142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Uisce (H²O)</vt:lpstr>
      <vt:lpstr>Úsáideanna sa teach: </vt:lpstr>
      <vt:lpstr>PowerPoint Presentation</vt:lpstr>
      <vt:lpstr>Bíonn uisce le fáil sna 3 stáideanna damhna:</vt:lpstr>
      <vt:lpstr>UISCE- substáint speisíalta…</vt:lpstr>
      <vt:lpstr>PowerPoint Presentation</vt:lpstr>
      <vt:lpstr>Uisce- don Domhan…</vt:lpstr>
      <vt:lpstr>Uisce- daoine</vt:lpstr>
      <vt:lpstr>PowerPoint Presentation</vt:lpstr>
      <vt:lpstr>Airíonna Speisialta a mbíonn ag UISCE </vt:lpstr>
      <vt:lpstr>Airíonna UISCE….</vt:lpstr>
      <vt:lpstr>PowerPoint Presentation</vt:lpstr>
      <vt:lpstr>PowerPoint Presentation</vt:lpstr>
      <vt:lpstr>An Timthriall Uisce (water cycle)</vt:lpstr>
      <vt:lpstr>Coireáil Uisce (Water Treatment)</vt:lpstr>
      <vt:lpstr>5 céimeanna I chóreáil UISCE:</vt:lpstr>
      <vt:lpstr>PowerPoint Presentation</vt:lpstr>
      <vt:lpstr>2 cinnáil UISCE i nÉireann..</vt:lpstr>
      <vt:lpstr>Cruas in Uisce</vt:lpstr>
      <vt:lpstr>PowerPoint Presentation</vt:lpstr>
      <vt:lpstr>Uisce Crua &amp; Uisce Bog</vt:lpstr>
      <vt:lpstr>Cruas in Uisce/Uisce Crua:</vt:lpstr>
      <vt:lpstr>Cruas a bhaint as Uisce </vt:lpstr>
      <vt:lpstr>Malartú Ianach (Ion Exchange) (a) Róisín Ianmhalartaithe</vt:lpstr>
      <vt:lpstr>PowerPoint Presentation</vt:lpstr>
      <vt:lpstr>Uisce a bhriseadh in a dhúile – ocsaigin &amp; hidrigin- le leictreachas</vt:lpstr>
      <vt:lpstr>Ag Scoilt H₂O ó Comhdúile go Dúil.</vt:lpstr>
      <vt:lpstr>Úsáidtear an trealamh seo chun é seo a dhéanamh: </vt:lpstr>
      <vt:lpstr>PowerPoint Presentation</vt:lpstr>
      <vt:lpstr>SÚIL SIAR: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Uisce</dc:title>
  <dc:creator>Student</dc:creator>
  <cp:lastModifiedBy>Administrator</cp:lastModifiedBy>
  <cp:revision>193</cp:revision>
  <dcterms:created xsi:type="dcterms:W3CDTF">2011-08-05T14:55:47Z</dcterms:created>
  <dcterms:modified xsi:type="dcterms:W3CDTF">2015-02-25T11:06:22Z</dcterms:modified>
</cp:coreProperties>
</file>