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57" r:id="rId4"/>
    <p:sldId id="260" r:id="rId5"/>
    <p:sldId id="275" r:id="rId6"/>
    <p:sldId id="258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1" r:id="rId18"/>
    <p:sldId id="276" r:id="rId19"/>
    <p:sldId id="270" r:id="rId20"/>
    <p:sldId id="271" r:id="rId21"/>
    <p:sldId id="272" r:id="rId22"/>
    <p:sldId id="278" r:id="rId23"/>
    <p:sldId id="27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60" d="100"/>
          <a:sy n="60" d="100"/>
        </p:scale>
        <p:origin x="-75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A1B2-66AF-4656-B873-831698F8CCD6}" type="datetimeFigureOut">
              <a:rPr lang="en-IE" smtClean="0"/>
              <a:pPr/>
              <a:t>17/04/2015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B5D1D-C130-4190-9D0C-DFC3A56C3A6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964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E20E67-4E12-463F-B953-DC546792CCB8}" type="slidenum">
              <a:rPr lang="en-IE" altLang="en-US"/>
              <a:pPr eaLnBrk="1" hangingPunct="1"/>
              <a:t>17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19</a:t>
            </a:fld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20</a:t>
            </a:fld>
            <a:endParaRPr lang="en-I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21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9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5D1D-C130-4190-9D0C-DFC3A56C3A64}" type="slidenum">
              <a:rPr lang="en-IE" smtClean="0"/>
              <a:pPr/>
              <a:t>12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C40A-BCA3-48F6-A74F-540CE216A630}" type="datetimeFigureOut">
              <a:rPr lang="en-IE" smtClean="0"/>
              <a:pPr/>
              <a:t>17/04/2015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20D6-7BD0-47B9-BBD1-3547EDEEFE5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C40A-BCA3-48F6-A74F-540CE216A630}" type="datetimeFigureOut">
              <a:rPr lang="en-IE" smtClean="0"/>
              <a:pPr/>
              <a:t>17/04/2015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20D6-7BD0-47B9-BBD1-3547EDEEFE5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C40A-BCA3-48F6-A74F-540CE216A630}" type="datetimeFigureOut">
              <a:rPr lang="en-IE" smtClean="0"/>
              <a:pPr/>
              <a:t>17/04/2015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20D6-7BD0-47B9-BBD1-3547EDEEFE5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C40A-BCA3-48F6-A74F-540CE216A630}" type="datetimeFigureOut">
              <a:rPr lang="en-IE" smtClean="0"/>
              <a:pPr/>
              <a:t>17/04/2015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20D6-7BD0-47B9-BBD1-3547EDEEFE5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C40A-BCA3-48F6-A74F-540CE216A630}" type="datetimeFigureOut">
              <a:rPr lang="en-IE" smtClean="0"/>
              <a:pPr/>
              <a:t>17/04/2015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20D6-7BD0-47B9-BBD1-3547EDEEFE5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C40A-BCA3-48F6-A74F-540CE216A630}" type="datetimeFigureOut">
              <a:rPr lang="en-IE" smtClean="0"/>
              <a:pPr/>
              <a:t>17/04/2015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20D6-7BD0-47B9-BBD1-3547EDEEFE5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C40A-BCA3-48F6-A74F-540CE216A630}" type="datetimeFigureOut">
              <a:rPr lang="en-IE" smtClean="0"/>
              <a:pPr/>
              <a:t>17/04/2015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20D6-7BD0-47B9-BBD1-3547EDEEFE5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C40A-BCA3-48F6-A74F-540CE216A630}" type="datetimeFigureOut">
              <a:rPr lang="en-IE" smtClean="0"/>
              <a:pPr/>
              <a:t>17/04/2015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20D6-7BD0-47B9-BBD1-3547EDEEFE5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C40A-BCA3-48F6-A74F-540CE216A630}" type="datetimeFigureOut">
              <a:rPr lang="en-IE" smtClean="0"/>
              <a:pPr/>
              <a:t>17/04/2015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20D6-7BD0-47B9-BBD1-3547EDEEFE5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C40A-BCA3-48F6-A74F-540CE216A630}" type="datetimeFigureOut">
              <a:rPr lang="en-IE" smtClean="0"/>
              <a:pPr/>
              <a:t>17/04/2015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20D6-7BD0-47B9-BBD1-3547EDEEFE5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C40A-BCA3-48F6-A74F-540CE216A630}" type="datetimeFigureOut">
              <a:rPr lang="en-IE" smtClean="0"/>
              <a:pPr/>
              <a:t>17/04/2015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20D6-7BD0-47B9-BBD1-3547EDEEFE5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C40A-BCA3-48F6-A74F-540CE216A630}" type="datetimeFigureOut">
              <a:rPr lang="en-IE" smtClean="0"/>
              <a:pPr/>
              <a:t>17/04/2015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220D6-7BD0-47B9-BBD1-3547EDEEFE5B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http://www.sasktelwebsite.net/coka/Galleryphotos/2553hmmercon.jpg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http://www.mercola.com/images/newsletter/2005/05/04/light_bulbs.jpg" TargetMode="External"/><Relationship Id="rId3" Type="http://schemas.openxmlformats.org/officeDocument/2006/relationships/hyperlink" Target="http://uk.wrs.yahoo.com/_ylt=A0geulGNpjhFINUANCZNBQx./SIG=1fbt7n3v8/EXP=1161426957/**http:/uk.search.yahoo.com/search/images/view?back=http://uk.search.yahoo.com/search/images?ei=UTF-8&amp;fr=slv1-wave&amp;p=wind%20generators&amp;fr2=tab-web&amp;w=302&amp;h=238&amp;imgurl=www.advancedmotor.com/windgenerators.jpg&amp;rurl=http://www.advancedmotor.com/wind_generators.htm&amp;size=12.1kB&amp;name=windgenerators.jpg&amp;p=wind+generators&amp;type=jpeg&amp;no=3&amp;tt=8,303&amp;oid=ad2fd82b0fa4a8d0&amp;ei=UTF-8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rs.yahoo.com/_ylt=A0geulvGpjhFYQIB7nJWBQx./SIG=12nq5sqjs/EXP=1161427014/**http:/www.mercola.com/images/newsletter/2005/05/04/light_bulbs.jpg" TargetMode="External"/><Relationship Id="rId5" Type="http://schemas.openxmlformats.org/officeDocument/2006/relationships/image" Target="http://re3.mm-a4.yimg.com/image/1104931623" TargetMode="Externa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ie/url?sa=i&amp;rct=j&amp;q=&amp;esrc=s&amp;frm=1&amp;source=images&amp;cd=&amp;cad=rja&amp;docid=Obx8Y21f6inDqM&amp;tbnid=tvC7Ek_GqVTqcM:&amp;ved=0CAUQjRw&amp;url=http://www.npr.org/blogs/thetwo-way/2011/09/14/140468800/nasa-unveils-next-generation-monster-space-rocket&amp;ei=SeMIUYyNFMrNhAef5YHwDA&amp;bvm=bv.41642243,d.ZG4&amp;psig=AFQjCNE252fsJqtdeQJUeGijSZ6qjPyS0Q&amp;ust=135962335907045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frm=1&amp;source=images&amp;cd=&amp;cad=rja&amp;docid=UOTiGGJ8408yzM&amp;tbnid=gHwyQdtzT5on1M:&amp;ved=0CAUQjRw&amp;url=http://www.pehpot.com/2012/10/battery-not-included.html&amp;ei=I-QIUaiQL4HIhAeB0YCgCQ&amp;bvm=bv.41642243,d.ZG4&amp;psig=AFQjCNFnoxusd3eUU-HymxKlR9tJpFKttg&amp;ust=135962356071071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mirror-us-ga1.gallery.hd.org/_exhibits/natural-science/_more2008/_more12/horseshoe-magnet-red-silver-iron-filings-highres-AHD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ie/url?sa=i&amp;rct=j&amp;q=&amp;esrc=s&amp;frm=1&amp;source=images&amp;cd=&amp;cad=rja&amp;docid=9Bk-owWYaJGmsM&amp;tbnid=dJLHrAIqxW51eM:&amp;ved=0CAUQjRw&amp;url=http://solarpanelhub.com/free-electricity/&amp;ei=vuYIUYGOBtKRhQeb0ICwCg&amp;bvm=bv.41642243,d.ZG4&amp;psig=AFQjCNEGh6wl7A_TT0wb4VqfJiMk0hDezQ&amp;ust=135962424130700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ie/url?sa=i&amp;rct=j&amp;q=&amp;esrc=s&amp;frm=1&amp;source=images&amp;cd=&amp;cad=rja&amp;docid=SXh_qQaWc6ZC4M&amp;tbnid=CPxCzFP15_L_NM:&amp;ved=0CAUQjRw&amp;url=http://epiphanyvideoworks.com/Science/Hughes/Units/EnergyChemical.htm&amp;ei=C-UIUd7qHpGxhAeVo4HoCg&amp;bvm=bv.41642243,d.ZG4&amp;psig=AFQjCNHsr6ywvfPxEWswtZmoBkUPWZpRkA&amp;ust=135962380978521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440160"/>
          </a:xfrm>
        </p:spPr>
        <p:txBody>
          <a:bodyPr>
            <a:normAutofit/>
          </a:bodyPr>
          <a:lstStyle/>
          <a:p>
            <a:r>
              <a:rPr lang="en-IE" sz="7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Fuinneamh</a:t>
            </a:r>
            <a:endParaRPr lang="en-IE" sz="7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91641-004-842864B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http://www.solarpowerwindenergy.org/wp-content/uploads/2009/05/kineticandpotentialenergy.jpg"/>
          <p:cNvSpPr>
            <a:spLocks noChangeAspect="1" noChangeArrowheads="1"/>
          </p:cNvSpPr>
          <p:nvPr/>
        </p:nvSpPr>
        <p:spPr bwMode="auto">
          <a:xfrm>
            <a:off x="155575" y="-1189038"/>
            <a:ext cx="33337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2" name="Picture 8" descr="http://www.energyrant.com/wp-content/uploads/2008/07/renewable_energy_typ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3744416" cy="4032448"/>
          </a:xfrm>
          <a:prstGeom prst="rect">
            <a:avLst/>
          </a:prstGeom>
          <a:noFill/>
        </p:spPr>
      </p:pic>
      <p:pic>
        <p:nvPicPr>
          <p:cNvPr id="1034" name="Picture 10" descr="http://t3.gstatic.com/images?q=tbn:ANd9GcTvnJwTtvXf7UtSI8ptO3g5waizXz2FBfsFxJfurPwaQUMcmAPz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221088"/>
            <a:ext cx="338437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1837"/>
            <a:ext cx="9144000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b="1" u="sng" dirty="0" smtClean="0"/>
              <a:t>(</a:t>
            </a:r>
            <a:r>
              <a:rPr lang="en-IE" b="1" u="sng" dirty="0" smtClean="0">
                <a:solidFill>
                  <a:srgbClr val="D60093"/>
                </a:solidFill>
              </a:rPr>
              <a:t>b) </a:t>
            </a:r>
            <a:r>
              <a:rPr lang="en-IE" b="1" u="sng" dirty="0" err="1" smtClean="0">
                <a:solidFill>
                  <a:srgbClr val="D60093"/>
                </a:solidFill>
              </a:rPr>
              <a:t>Comhleá</a:t>
            </a:r>
            <a:r>
              <a:rPr lang="en-IE" b="1" u="sng" dirty="0" smtClean="0">
                <a:solidFill>
                  <a:srgbClr val="D60093"/>
                </a:solidFill>
              </a:rPr>
              <a:t> </a:t>
            </a:r>
            <a:r>
              <a:rPr lang="en-IE" b="1" u="sng" dirty="0" err="1">
                <a:solidFill>
                  <a:srgbClr val="D60093"/>
                </a:solidFill>
              </a:rPr>
              <a:t>Núicléach</a:t>
            </a:r>
            <a:r>
              <a:rPr lang="en-IE" b="1" u="sng" dirty="0">
                <a:solidFill>
                  <a:srgbClr val="D60093"/>
                </a:solidFill>
              </a:rPr>
              <a:t> (Nuclear Fusion</a:t>
            </a:r>
            <a:r>
              <a:rPr lang="en-IE" b="1" u="sng" dirty="0" smtClean="0">
                <a:solidFill>
                  <a:srgbClr val="D60093"/>
                </a:solidFill>
              </a:rPr>
              <a:t>)</a:t>
            </a:r>
          </a:p>
          <a:p>
            <a:pPr lvl="0"/>
            <a:r>
              <a:rPr lang="en-IE" dirty="0">
                <a:solidFill>
                  <a:srgbClr val="FF0000"/>
                </a:solidFill>
              </a:rPr>
              <a:t>2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adaimh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bheaga</a:t>
            </a:r>
            <a:r>
              <a:rPr lang="en-IE" dirty="0">
                <a:solidFill>
                  <a:srgbClr val="FF0000"/>
                </a:solidFill>
              </a:rPr>
              <a:t> a </a:t>
            </a:r>
            <a:r>
              <a:rPr lang="en-IE" dirty="0" err="1">
                <a:solidFill>
                  <a:srgbClr val="FF0000"/>
                </a:solidFill>
              </a:rPr>
              <a:t>nascadh</a:t>
            </a:r>
            <a:r>
              <a:rPr lang="en-IE" dirty="0">
                <a:solidFill>
                  <a:srgbClr val="FF0000"/>
                </a:solidFill>
              </a:rPr>
              <a:t> le </a:t>
            </a:r>
            <a:r>
              <a:rPr lang="en-IE" dirty="0" err="1">
                <a:solidFill>
                  <a:srgbClr val="FF0000"/>
                </a:solidFill>
              </a:rPr>
              <a:t>chéile</a:t>
            </a:r>
            <a:endParaRPr lang="en-IE" dirty="0">
              <a:solidFill>
                <a:srgbClr val="FF0000"/>
              </a:solidFill>
            </a:endParaRPr>
          </a:p>
          <a:p>
            <a:pPr lvl="0"/>
            <a:r>
              <a:rPr lang="en-IE" b="1" dirty="0" err="1" smtClean="0">
                <a:solidFill>
                  <a:srgbClr val="0070C0"/>
                </a:solidFill>
              </a:rPr>
              <a:t>Hidirigin</a:t>
            </a:r>
            <a:r>
              <a:rPr lang="en-IE" dirty="0" smtClean="0"/>
              <a:t> </a:t>
            </a:r>
            <a:r>
              <a:rPr lang="en-IE" dirty="0"/>
              <a:t>mar </a:t>
            </a:r>
            <a:r>
              <a:rPr lang="en-IE" dirty="0" err="1"/>
              <a:t>breosla</a:t>
            </a:r>
            <a:endParaRPr lang="en-IE" dirty="0"/>
          </a:p>
          <a:p>
            <a:pPr lvl="0"/>
            <a:r>
              <a:rPr lang="en-IE" dirty="0" err="1"/>
              <a:t>Níos</a:t>
            </a:r>
            <a:r>
              <a:rPr lang="en-IE" dirty="0"/>
              <a:t> </a:t>
            </a:r>
            <a:r>
              <a:rPr lang="en-IE" dirty="0" err="1"/>
              <a:t>lú</a:t>
            </a:r>
            <a:r>
              <a:rPr lang="en-IE" dirty="0"/>
              <a:t> </a:t>
            </a:r>
            <a:r>
              <a:rPr lang="en-IE" dirty="0" err="1" smtClean="0"/>
              <a:t>fuíollábhair</a:t>
            </a:r>
            <a:r>
              <a:rPr lang="en-IE" dirty="0" smtClean="0"/>
              <a:t>, </a:t>
            </a:r>
            <a:r>
              <a:rPr lang="en-IE" dirty="0" err="1" smtClean="0"/>
              <a:t>deacair</a:t>
            </a:r>
            <a:r>
              <a:rPr lang="en-IE" dirty="0" smtClean="0"/>
              <a:t> </a:t>
            </a:r>
            <a:r>
              <a:rPr lang="en-IE" dirty="0"/>
              <a:t>a </a:t>
            </a:r>
            <a:r>
              <a:rPr lang="en-IE" dirty="0" err="1" smtClean="0"/>
              <a:t>dhéanamh</a:t>
            </a:r>
            <a:r>
              <a:rPr lang="en-IE" dirty="0" smtClean="0"/>
              <a:t> </a:t>
            </a:r>
            <a:r>
              <a:rPr lang="en-IE" dirty="0" err="1"/>
              <a:t>praiticiúil</a:t>
            </a:r>
            <a:endParaRPr lang="en-IE" dirty="0"/>
          </a:p>
          <a:p>
            <a:pPr lvl="0"/>
            <a:r>
              <a:rPr lang="en-IE" dirty="0"/>
              <a:t>An </a:t>
            </a:r>
            <a:r>
              <a:rPr lang="en-IE" dirty="0" err="1"/>
              <a:t>bhealach</a:t>
            </a:r>
            <a:r>
              <a:rPr lang="en-IE" dirty="0"/>
              <a:t> </a:t>
            </a:r>
            <a:r>
              <a:rPr lang="en-IE" dirty="0" err="1"/>
              <a:t>ina</a:t>
            </a:r>
            <a:r>
              <a:rPr lang="en-IE" dirty="0"/>
              <a:t> </a:t>
            </a:r>
            <a:r>
              <a:rPr lang="en-IE" dirty="0" err="1"/>
              <a:t>dhéantar</a:t>
            </a:r>
            <a:r>
              <a:rPr lang="en-IE" dirty="0"/>
              <a:t> </a:t>
            </a:r>
            <a:r>
              <a:rPr lang="en-IE" dirty="0" err="1"/>
              <a:t>fuinnimh</a:t>
            </a:r>
            <a:r>
              <a:rPr lang="en-IE" dirty="0"/>
              <a:t> </a:t>
            </a:r>
            <a:r>
              <a:rPr lang="en-IE" dirty="0" err="1">
                <a:solidFill>
                  <a:srgbClr val="0070C0"/>
                </a:solidFill>
              </a:rPr>
              <a:t>sa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Ghrian</a:t>
            </a:r>
            <a:endParaRPr lang="en-IE" dirty="0">
              <a:solidFill>
                <a:srgbClr val="0070C0"/>
              </a:solidFill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453650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http://t2.gstatic.com/images?q=tbn:ANd9GcSMQ2iCMJcrbgXSy0IY1aCfMzdHvyasiqq3QO5hwhmbX9M8Wt__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403244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 algn="l"/>
            <a:r>
              <a:rPr lang="en-IE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Prionsabal</a:t>
            </a:r>
            <a:r>
              <a:rPr lang="en-IE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Imchoimead</a:t>
            </a:r>
            <a:r>
              <a:rPr lang="en-IE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 </a:t>
            </a:r>
            <a:r>
              <a:rPr lang="en-IE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Fhuinnimh</a:t>
            </a:r>
            <a:endParaRPr lang="en-IE" sz="3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/>
          <a:lstStyle/>
          <a:p>
            <a:pPr>
              <a:buNone/>
            </a:pPr>
            <a:r>
              <a:rPr lang="en-IE" b="1" dirty="0" err="1"/>
              <a:t>Ní</a:t>
            </a:r>
            <a:r>
              <a:rPr lang="en-IE" b="1" dirty="0"/>
              <a:t> </a:t>
            </a:r>
            <a:r>
              <a:rPr lang="en-IE" b="1" dirty="0" err="1"/>
              <a:t>féidir</a:t>
            </a:r>
            <a:r>
              <a:rPr lang="en-IE" b="1" dirty="0"/>
              <a:t> </a:t>
            </a:r>
            <a:r>
              <a:rPr lang="en-IE" b="1" dirty="0" err="1"/>
              <a:t>fuinneamh</a:t>
            </a:r>
            <a:r>
              <a:rPr lang="en-IE" b="1" dirty="0"/>
              <a:t> a </a:t>
            </a:r>
            <a:r>
              <a:rPr lang="en-IE" b="1" dirty="0" err="1"/>
              <a:t>scriosadh</a:t>
            </a:r>
            <a:r>
              <a:rPr lang="en-IE" b="1" dirty="0"/>
              <a:t> </a:t>
            </a:r>
            <a:r>
              <a:rPr lang="en-IE" b="1" dirty="0" err="1"/>
              <a:t>ná</a:t>
            </a:r>
            <a:r>
              <a:rPr lang="en-IE" b="1" dirty="0"/>
              <a:t> a </a:t>
            </a:r>
            <a:r>
              <a:rPr lang="en-IE" b="1" dirty="0" err="1"/>
              <a:t>chruthú</a:t>
            </a:r>
            <a:r>
              <a:rPr lang="en-IE" b="1" dirty="0"/>
              <a:t>. Is </a:t>
            </a:r>
            <a:r>
              <a:rPr lang="en-IE" b="1" dirty="0" err="1" smtClean="0"/>
              <a:t>féidir</a:t>
            </a:r>
            <a:r>
              <a:rPr lang="en-IE" b="1" dirty="0" smtClean="0"/>
              <a:t> </a:t>
            </a:r>
            <a:r>
              <a:rPr lang="en-IE" b="1" dirty="0"/>
              <a:t>é a </a:t>
            </a:r>
            <a:r>
              <a:rPr lang="en-IE" b="1" dirty="0" err="1"/>
              <a:t>thiontú</a:t>
            </a:r>
            <a:r>
              <a:rPr lang="en-IE" b="1" dirty="0"/>
              <a:t> </a:t>
            </a:r>
            <a:r>
              <a:rPr lang="en-IE" b="1" dirty="0" smtClean="0"/>
              <a:t>(</a:t>
            </a:r>
            <a:r>
              <a:rPr lang="en-IE" b="1" dirty="0" err="1" smtClean="0"/>
              <a:t>aistriú</a:t>
            </a:r>
            <a:r>
              <a:rPr lang="en-IE" b="1" dirty="0" smtClean="0"/>
              <a:t>) ó </a:t>
            </a:r>
            <a:r>
              <a:rPr lang="en-IE" b="1" dirty="0" err="1"/>
              <a:t>fhoirm</a:t>
            </a:r>
            <a:r>
              <a:rPr lang="en-IE" b="1" dirty="0"/>
              <a:t> </a:t>
            </a:r>
            <a:r>
              <a:rPr lang="en-IE" b="1" dirty="0" err="1"/>
              <a:t>amháin</a:t>
            </a:r>
            <a:r>
              <a:rPr lang="en-IE" b="1" dirty="0"/>
              <a:t> go </a:t>
            </a:r>
            <a:r>
              <a:rPr lang="en-IE" b="1" dirty="0" err="1"/>
              <a:t>foirm</a:t>
            </a:r>
            <a:r>
              <a:rPr lang="en-IE" b="1" dirty="0"/>
              <a:t> </a:t>
            </a:r>
            <a:r>
              <a:rPr lang="en-IE" b="1" dirty="0" err="1"/>
              <a:t>eile</a:t>
            </a:r>
            <a:r>
              <a:rPr lang="en-IE" b="1" dirty="0"/>
              <a:t>.</a:t>
            </a:r>
          </a:p>
          <a:p>
            <a:endParaRPr lang="en-IE" dirty="0"/>
          </a:p>
        </p:txBody>
      </p:sp>
      <p:pic>
        <p:nvPicPr>
          <p:cNvPr id="6" name="Picture 2" descr="http://blog.luckyvitamin.com/wp-content/uploads/2009/08/energy_and_lif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48880"/>
            <a:ext cx="6408712" cy="45091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4293096"/>
            <a:ext cx="201622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 smtClean="0"/>
              <a:t>Fuinneamh</a:t>
            </a:r>
            <a:r>
              <a:rPr lang="en-IE" sz="2400" b="1" dirty="0" smtClean="0"/>
              <a:t> </a:t>
            </a:r>
            <a:r>
              <a:rPr lang="en-IE" sz="2400" b="1" dirty="0" err="1" smtClean="0"/>
              <a:t>ceimiceach</a:t>
            </a:r>
            <a:endParaRPr lang="en-IE" sz="2400" b="1" dirty="0" smtClean="0"/>
          </a:p>
          <a:p>
            <a:endParaRPr lang="en-IE" sz="2400" b="1" dirty="0"/>
          </a:p>
        </p:txBody>
      </p:sp>
      <p:sp>
        <p:nvSpPr>
          <p:cNvPr id="8" name="Right Arrow 7"/>
          <p:cNvSpPr/>
          <p:nvPr/>
        </p:nvSpPr>
        <p:spPr>
          <a:xfrm>
            <a:off x="251520" y="4437112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6516216" y="5661248"/>
            <a:ext cx="2376264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 smtClean="0"/>
              <a:t>Fuinneamh</a:t>
            </a:r>
            <a:r>
              <a:rPr lang="en-IE" sz="2400" b="1" dirty="0" smtClean="0"/>
              <a:t> </a:t>
            </a:r>
            <a:r>
              <a:rPr lang="en-IE" sz="2400" b="1" dirty="0" err="1" smtClean="0"/>
              <a:t>Teasa</a:t>
            </a:r>
            <a:endParaRPr lang="en-IE" sz="2400" b="1" dirty="0" smtClean="0"/>
          </a:p>
          <a:p>
            <a:endParaRPr lang="en-IE" dirty="0"/>
          </a:p>
        </p:txBody>
      </p:sp>
      <p:sp>
        <p:nvSpPr>
          <p:cNvPr id="10" name="Right Arrow 9"/>
          <p:cNvSpPr/>
          <p:nvPr/>
        </p:nvSpPr>
        <p:spPr>
          <a:xfrm>
            <a:off x="5436096" y="5661248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en-IE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Prionsabal</a:t>
            </a:r>
            <a:r>
              <a:rPr lang="en-IE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Imchoimead</a:t>
            </a:r>
            <a:r>
              <a:rPr lang="en-IE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 </a:t>
            </a:r>
            <a:r>
              <a:rPr lang="en-IE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Fhuinnimh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04835"/>
            <a:ext cx="8964488" cy="4785395"/>
          </a:xfrm>
        </p:spPr>
        <p:txBody>
          <a:bodyPr/>
          <a:lstStyle/>
          <a:p>
            <a:r>
              <a:rPr lang="en-IE" dirty="0" err="1" smtClean="0">
                <a:solidFill>
                  <a:srgbClr val="D60093"/>
                </a:solidFill>
              </a:rPr>
              <a:t>Ní</a:t>
            </a:r>
            <a:r>
              <a:rPr lang="en-IE" dirty="0" smtClean="0">
                <a:solidFill>
                  <a:srgbClr val="D60093"/>
                </a:solidFill>
              </a:rPr>
              <a:t> </a:t>
            </a:r>
            <a:r>
              <a:rPr lang="en-IE" dirty="0" err="1" smtClean="0">
                <a:solidFill>
                  <a:srgbClr val="D60093"/>
                </a:solidFill>
              </a:rPr>
              <a:t>féidir</a:t>
            </a:r>
            <a:r>
              <a:rPr lang="en-IE" dirty="0" smtClean="0">
                <a:solidFill>
                  <a:srgbClr val="D60093"/>
                </a:solidFill>
              </a:rPr>
              <a:t> </a:t>
            </a:r>
            <a:r>
              <a:rPr lang="en-IE" dirty="0" err="1" smtClean="0">
                <a:solidFill>
                  <a:srgbClr val="D60093"/>
                </a:solidFill>
              </a:rPr>
              <a:t>linn</a:t>
            </a:r>
            <a:r>
              <a:rPr lang="en-IE" dirty="0" smtClean="0">
                <a:solidFill>
                  <a:srgbClr val="D60093"/>
                </a:solidFill>
              </a:rPr>
              <a:t> </a:t>
            </a:r>
            <a:r>
              <a:rPr lang="en-IE" dirty="0" err="1" smtClean="0">
                <a:solidFill>
                  <a:srgbClr val="D60093"/>
                </a:solidFill>
              </a:rPr>
              <a:t>fuinneamh</a:t>
            </a:r>
            <a:r>
              <a:rPr lang="en-IE" dirty="0" smtClean="0">
                <a:solidFill>
                  <a:srgbClr val="D60093"/>
                </a:solidFill>
              </a:rPr>
              <a:t> a </a:t>
            </a:r>
            <a:r>
              <a:rPr lang="en-IE" dirty="0" err="1" smtClean="0">
                <a:solidFill>
                  <a:srgbClr val="D60093"/>
                </a:solidFill>
              </a:rPr>
              <a:t>scriosadh</a:t>
            </a:r>
            <a:r>
              <a:rPr lang="en-IE" dirty="0" smtClean="0">
                <a:solidFill>
                  <a:srgbClr val="D60093"/>
                </a:solidFill>
              </a:rPr>
              <a:t> </a:t>
            </a:r>
            <a:r>
              <a:rPr lang="en-IE" dirty="0" err="1" smtClean="0">
                <a:solidFill>
                  <a:srgbClr val="D60093"/>
                </a:solidFill>
              </a:rPr>
              <a:t>nó</a:t>
            </a:r>
            <a:r>
              <a:rPr lang="en-IE" dirty="0" smtClean="0">
                <a:solidFill>
                  <a:srgbClr val="D60093"/>
                </a:solidFill>
              </a:rPr>
              <a:t> a </a:t>
            </a:r>
            <a:r>
              <a:rPr lang="en-IE" dirty="0" err="1" smtClean="0">
                <a:solidFill>
                  <a:srgbClr val="D60093"/>
                </a:solidFill>
              </a:rPr>
              <a:t>chruthú</a:t>
            </a:r>
            <a:r>
              <a:rPr lang="en-IE" dirty="0" smtClean="0">
                <a:solidFill>
                  <a:srgbClr val="D60093"/>
                </a:solidFill>
              </a:rPr>
              <a:t> </a:t>
            </a:r>
            <a:r>
              <a:rPr lang="en-IE" u="sng" dirty="0" smtClean="0">
                <a:solidFill>
                  <a:srgbClr val="D60093"/>
                </a:solidFill>
              </a:rPr>
              <a:t>ach </a:t>
            </a:r>
            <a:r>
              <a:rPr lang="en-IE" b="1" u="sng" dirty="0" smtClean="0">
                <a:solidFill>
                  <a:srgbClr val="D60093"/>
                </a:solidFill>
              </a:rPr>
              <a:t>IS</a:t>
            </a:r>
            <a:r>
              <a:rPr lang="en-IE" u="sng" dirty="0" smtClean="0">
                <a:solidFill>
                  <a:srgbClr val="D60093"/>
                </a:solidFill>
              </a:rPr>
              <a:t> </a:t>
            </a:r>
            <a:r>
              <a:rPr lang="en-IE" u="sng" dirty="0" err="1" smtClean="0">
                <a:solidFill>
                  <a:srgbClr val="D60093"/>
                </a:solidFill>
              </a:rPr>
              <a:t>féidir</a:t>
            </a:r>
            <a:r>
              <a:rPr lang="en-IE" dirty="0" smtClean="0">
                <a:solidFill>
                  <a:srgbClr val="D60093"/>
                </a:solidFill>
              </a:rPr>
              <a:t> </a:t>
            </a:r>
            <a:r>
              <a:rPr lang="en-IE" dirty="0" err="1" smtClean="0">
                <a:solidFill>
                  <a:srgbClr val="D60093"/>
                </a:solidFill>
              </a:rPr>
              <a:t>linn</a:t>
            </a:r>
            <a:r>
              <a:rPr lang="en-IE" dirty="0" smtClean="0">
                <a:solidFill>
                  <a:srgbClr val="D60093"/>
                </a:solidFill>
              </a:rPr>
              <a:t> í a </a:t>
            </a:r>
            <a:r>
              <a:rPr lang="en-IE" dirty="0" err="1" smtClean="0">
                <a:solidFill>
                  <a:srgbClr val="D60093"/>
                </a:solidFill>
              </a:rPr>
              <a:t>thionntú</a:t>
            </a:r>
            <a:r>
              <a:rPr lang="en-IE" dirty="0" smtClean="0">
                <a:solidFill>
                  <a:srgbClr val="D60093"/>
                </a:solidFill>
              </a:rPr>
              <a:t> (</a:t>
            </a:r>
            <a:r>
              <a:rPr lang="en-IE" dirty="0" err="1" smtClean="0">
                <a:solidFill>
                  <a:srgbClr val="D60093"/>
                </a:solidFill>
              </a:rPr>
              <a:t>aistriú</a:t>
            </a:r>
            <a:r>
              <a:rPr lang="en-IE" dirty="0" smtClean="0">
                <a:solidFill>
                  <a:srgbClr val="D60093"/>
                </a:solidFill>
              </a:rPr>
              <a:t>) ó </a:t>
            </a:r>
            <a:r>
              <a:rPr lang="en-IE" dirty="0" err="1" smtClean="0">
                <a:solidFill>
                  <a:srgbClr val="D60093"/>
                </a:solidFill>
              </a:rPr>
              <a:t>chineál</a:t>
            </a:r>
            <a:r>
              <a:rPr lang="en-IE" dirty="0" smtClean="0">
                <a:solidFill>
                  <a:srgbClr val="D60093"/>
                </a:solidFill>
              </a:rPr>
              <a:t> </a:t>
            </a:r>
            <a:r>
              <a:rPr lang="en-IE" dirty="0" err="1" smtClean="0">
                <a:solidFill>
                  <a:srgbClr val="D60093"/>
                </a:solidFill>
              </a:rPr>
              <a:t>amháin</a:t>
            </a:r>
            <a:r>
              <a:rPr lang="en-IE" dirty="0" smtClean="0">
                <a:solidFill>
                  <a:srgbClr val="D60093"/>
                </a:solidFill>
              </a:rPr>
              <a:t> </a:t>
            </a:r>
            <a:r>
              <a:rPr lang="en-IE" dirty="0" smtClean="0">
                <a:solidFill>
                  <a:srgbClr val="D60093"/>
                </a:solidFill>
                <a:sym typeface="Wingdings" panose="05000000000000000000" pitchFamily="2" charset="2"/>
              </a:rPr>
              <a:t> </a:t>
            </a:r>
            <a:r>
              <a:rPr lang="en-IE" dirty="0" err="1" smtClean="0">
                <a:solidFill>
                  <a:srgbClr val="D60093"/>
                </a:solidFill>
                <a:sym typeface="Wingdings" panose="05000000000000000000" pitchFamily="2" charset="2"/>
              </a:rPr>
              <a:t>cineál</a:t>
            </a:r>
            <a:r>
              <a:rPr lang="en-IE" dirty="0" smtClean="0">
                <a:solidFill>
                  <a:srgbClr val="D60093"/>
                </a:solidFill>
                <a:sym typeface="Wingdings" panose="05000000000000000000" pitchFamily="2" charset="2"/>
              </a:rPr>
              <a:t> </a:t>
            </a:r>
            <a:r>
              <a:rPr lang="en-IE" dirty="0" err="1" smtClean="0">
                <a:solidFill>
                  <a:srgbClr val="D60093"/>
                </a:solidFill>
                <a:sym typeface="Wingdings" panose="05000000000000000000" pitchFamily="2" charset="2"/>
              </a:rPr>
              <a:t>eile</a:t>
            </a:r>
            <a:r>
              <a:rPr lang="en-IE" dirty="0" smtClean="0">
                <a:solidFill>
                  <a:srgbClr val="D60093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en-IE" sz="2800" i="1" dirty="0" err="1" smtClean="0">
                <a:solidFill>
                  <a:srgbClr val="FF0000"/>
                </a:solidFill>
              </a:rPr>
              <a:t>Ciallaíonn</a:t>
            </a:r>
            <a:r>
              <a:rPr lang="en-IE" sz="2800" i="1" dirty="0" smtClean="0">
                <a:solidFill>
                  <a:srgbClr val="FF0000"/>
                </a:solidFill>
              </a:rPr>
              <a:t> </a:t>
            </a:r>
            <a:r>
              <a:rPr lang="en-IE" sz="2800" i="1" dirty="0" err="1">
                <a:solidFill>
                  <a:srgbClr val="FF0000"/>
                </a:solidFill>
              </a:rPr>
              <a:t>sé</a:t>
            </a:r>
            <a:r>
              <a:rPr lang="en-IE" sz="2800" i="1" dirty="0">
                <a:solidFill>
                  <a:srgbClr val="FF0000"/>
                </a:solidFill>
              </a:rPr>
              <a:t> sin go </a:t>
            </a:r>
            <a:r>
              <a:rPr lang="en-IE" sz="2800" i="1" dirty="0" err="1">
                <a:solidFill>
                  <a:srgbClr val="FF0000"/>
                </a:solidFill>
              </a:rPr>
              <a:t>bhfuil</a:t>
            </a:r>
            <a:r>
              <a:rPr lang="en-IE" sz="2800" i="1" dirty="0">
                <a:solidFill>
                  <a:srgbClr val="FF0000"/>
                </a:solidFill>
              </a:rPr>
              <a:t> </a:t>
            </a:r>
            <a:r>
              <a:rPr lang="en-IE" sz="2800" i="1" dirty="0" err="1">
                <a:solidFill>
                  <a:srgbClr val="FF0000"/>
                </a:solidFill>
              </a:rPr>
              <a:t>méid</a:t>
            </a:r>
            <a:r>
              <a:rPr lang="en-IE" sz="2800" i="1" dirty="0">
                <a:solidFill>
                  <a:srgbClr val="FF0000"/>
                </a:solidFill>
              </a:rPr>
              <a:t> </a:t>
            </a:r>
            <a:r>
              <a:rPr lang="en-IE" sz="2800" i="1" dirty="0" err="1">
                <a:solidFill>
                  <a:srgbClr val="FF0000"/>
                </a:solidFill>
              </a:rPr>
              <a:t>áirithe</a:t>
            </a:r>
            <a:r>
              <a:rPr lang="en-IE" sz="2800" i="1" dirty="0">
                <a:solidFill>
                  <a:srgbClr val="FF0000"/>
                </a:solidFill>
              </a:rPr>
              <a:t> </a:t>
            </a:r>
            <a:r>
              <a:rPr lang="en-IE" sz="2800" i="1" dirty="0" err="1">
                <a:solidFill>
                  <a:srgbClr val="FF0000"/>
                </a:solidFill>
              </a:rPr>
              <a:t>fuinnimh</a:t>
            </a:r>
            <a:r>
              <a:rPr lang="en-IE" sz="2800" i="1" dirty="0">
                <a:solidFill>
                  <a:srgbClr val="FF0000"/>
                </a:solidFill>
              </a:rPr>
              <a:t> </a:t>
            </a:r>
            <a:r>
              <a:rPr lang="en-IE" sz="2800" i="1" dirty="0" err="1">
                <a:solidFill>
                  <a:srgbClr val="FF0000"/>
                </a:solidFill>
              </a:rPr>
              <a:t>sa</a:t>
            </a:r>
            <a:r>
              <a:rPr lang="en-IE" sz="2800" i="1" dirty="0">
                <a:solidFill>
                  <a:srgbClr val="FF0000"/>
                </a:solidFill>
              </a:rPr>
              <a:t> </a:t>
            </a:r>
            <a:r>
              <a:rPr lang="en-IE" sz="2800" i="1" dirty="0" err="1">
                <a:solidFill>
                  <a:srgbClr val="FF0000"/>
                </a:solidFill>
              </a:rPr>
              <a:t>chruinne</a:t>
            </a:r>
            <a:r>
              <a:rPr lang="en-IE" sz="2800" i="1" dirty="0">
                <a:solidFill>
                  <a:srgbClr val="FF0000"/>
                </a:solidFill>
              </a:rPr>
              <a:t> </a:t>
            </a:r>
            <a:r>
              <a:rPr lang="en-IE" sz="2800" i="1" dirty="0" err="1">
                <a:solidFill>
                  <a:srgbClr val="FF0000"/>
                </a:solidFill>
              </a:rPr>
              <a:t>agus</a:t>
            </a:r>
            <a:r>
              <a:rPr lang="en-IE" sz="2800" i="1" dirty="0">
                <a:solidFill>
                  <a:srgbClr val="FF0000"/>
                </a:solidFill>
              </a:rPr>
              <a:t> </a:t>
            </a:r>
            <a:r>
              <a:rPr lang="en-IE" sz="2800" i="1" dirty="0" err="1">
                <a:solidFill>
                  <a:srgbClr val="FF0000"/>
                </a:solidFill>
              </a:rPr>
              <a:t>ní</a:t>
            </a:r>
            <a:r>
              <a:rPr lang="en-IE" sz="2800" i="1" dirty="0">
                <a:solidFill>
                  <a:srgbClr val="FF0000"/>
                </a:solidFill>
              </a:rPr>
              <a:t> </a:t>
            </a:r>
            <a:r>
              <a:rPr lang="en-IE" sz="2800" i="1" dirty="0" err="1">
                <a:solidFill>
                  <a:srgbClr val="FF0000"/>
                </a:solidFill>
              </a:rPr>
              <a:t>féidir</a:t>
            </a:r>
            <a:r>
              <a:rPr lang="en-IE" sz="2800" i="1" dirty="0">
                <a:solidFill>
                  <a:srgbClr val="FF0000"/>
                </a:solidFill>
              </a:rPr>
              <a:t> an </a:t>
            </a:r>
            <a:r>
              <a:rPr lang="en-IE" sz="2800" i="1" dirty="0" err="1">
                <a:solidFill>
                  <a:srgbClr val="FF0000"/>
                </a:solidFill>
              </a:rPr>
              <a:t>mhéid</a:t>
            </a:r>
            <a:r>
              <a:rPr lang="en-IE" sz="2800" i="1" dirty="0">
                <a:solidFill>
                  <a:srgbClr val="FF0000"/>
                </a:solidFill>
              </a:rPr>
              <a:t> sin a </a:t>
            </a:r>
            <a:r>
              <a:rPr lang="en-IE" sz="2800" i="1" dirty="0" err="1">
                <a:solidFill>
                  <a:srgbClr val="FF0000"/>
                </a:solidFill>
              </a:rPr>
              <a:t>athrú</a:t>
            </a:r>
            <a:r>
              <a:rPr lang="en-IE" sz="2800" i="1" dirty="0" smtClean="0">
                <a:solidFill>
                  <a:srgbClr val="FF0000"/>
                </a:solidFill>
              </a:rPr>
              <a:t>.)</a:t>
            </a:r>
            <a:endParaRPr lang="en-IE" sz="2800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blog.luckyvitamin.com/wp-content/uploads/2009/08/energy_and_lif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646058"/>
            <a:ext cx="3965662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en-IE" sz="4800" b="1" i="1" u="sng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Obair</a:t>
            </a:r>
            <a:r>
              <a:rPr lang="en-IE" sz="4800" b="1" i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4800" b="1" i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bhaile</a:t>
            </a:r>
            <a:r>
              <a:rPr lang="en-IE" sz="4800" b="1" i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dean </a:t>
            </a:r>
            <a:r>
              <a:rPr lang="en-IE" sz="4800" b="1" i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tionscnamh</a:t>
            </a:r>
            <a:r>
              <a:rPr lang="en-IE" sz="4800" b="1" i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mar </a:t>
            </a:r>
            <a:r>
              <a:rPr lang="en-IE" sz="4800" b="1" i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gheall</a:t>
            </a:r>
            <a:r>
              <a:rPr lang="en-IE" sz="4800" b="1" i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4800" b="1" i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</a:t>
            </a:r>
            <a:r>
              <a:rPr lang="en-IE" sz="4800" b="1" i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4800" b="1" i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ceann</a:t>
            </a:r>
            <a:r>
              <a:rPr lang="en-IE" sz="4800" b="1" i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dos </a:t>
            </a:r>
            <a:r>
              <a:rPr lang="en-IE" sz="4800" b="1" i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IE" sz="4800" b="1" i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4800" b="1" i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saghasanna</a:t>
            </a:r>
            <a:r>
              <a:rPr lang="en-IE" sz="4800" b="1" i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4800" b="1" i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fuinneamh</a:t>
            </a:r>
            <a:endParaRPr lang="en-IE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sz="3600" b="1" dirty="0" err="1">
                <a:solidFill>
                  <a:srgbClr val="FF0000"/>
                </a:solidFill>
              </a:rPr>
              <a:t>Sámplaí</a:t>
            </a:r>
            <a:r>
              <a:rPr lang="en-IE" sz="3600" b="1" dirty="0">
                <a:solidFill>
                  <a:srgbClr val="FF0000"/>
                </a:solidFill>
              </a:rPr>
              <a:t> de </a:t>
            </a:r>
            <a:r>
              <a:rPr lang="en-IE" sz="3600" b="1" dirty="0" err="1">
                <a:solidFill>
                  <a:srgbClr val="FF0000"/>
                </a:solidFill>
              </a:rPr>
              <a:t>Tiontuithe</a:t>
            </a:r>
            <a:r>
              <a:rPr lang="en-IE" sz="3600" b="1" dirty="0">
                <a:solidFill>
                  <a:srgbClr val="FF0000"/>
                </a:solidFill>
              </a:rPr>
              <a:t> </a:t>
            </a:r>
            <a:r>
              <a:rPr lang="en-IE" sz="3600" b="1" dirty="0" err="1">
                <a:solidFill>
                  <a:srgbClr val="FF0000"/>
                </a:solidFill>
              </a:rPr>
              <a:t>Fuinnimh</a:t>
            </a:r>
            <a:r>
              <a:rPr lang="en-IE" sz="3600" b="1" dirty="0">
                <a:solidFill>
                  <a:srgbClr val="FF0000"/>
                </a:solidFill>
              </a:rPr>
              <a:t> </a:t>
            </a:r>
            <a:endParaRPr lang="en-IE" sz="36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E" dirty="0"/>
              <a:t>1.  </a:t>
            </a:r>
            <a:r>
              <a:rPr lang="en-IE" dirty="0" smtClean="0"/>
              <a:t>Ag </a:t>
            </a:r>
            <a:r>
              <a:rPr lang="en-IE" dirty="0" err="1"/>
              <a:t>cuimilt</a:t>
            </a:r>
            <a:r>
              <a:rPr lang="en-IE" dirty="0"/>
              <a:t> do </a:t>
            </a:r>
            <a:r>
              <a:rPr lang="en-IE" dirty="0" err="1"/>
              <a:t>lámha</a:t>
            </a:r>
            <a:r>
              <a:rPr lang="en-IE" dirty="0"/>
              <a:t>	</a:t>
            </a:r>
          </a:p>
          <a:p>
            <a:pPr>
              <a:buNone/>
            </a:pPr>
            <a:r>
              <a:rPr lang="en-IE" dirty="0"/>
              <a:t>  	</a:t>
            </a:r>
            <a:r>
              <a:rPr lang="en-IE" dirty="0" smtClean="0"/>
              <a:t>____________</a:t>
            </a:r>
            <a:r>
              <a:rPr lang="en-IE" b="1" i="1" dirty="0" smtClean="0"/>
              <a:t> </a:t>
            </a:r>
            <a:r>
              <a:rPr lang="en-IE" b="1" i="1" dirty="0">
                <a:sym typeface="Wingdings"/>
              </a:rPr>
              <a:t></a:t>
            </a:r>
            <a:r>
              <a:rPr lang="en-IE" b="1" i="1" dirty="0"/>
              <a:t> </a:t>
            </a:r>
            <a:r>
              <a:rPr lang="en-IE" b="1" i="1" dirty="0" smtClean="0"/>
              <a:t>___________</a:t>
            </a:r>
            <a:r>
              <a:rPr lang="en-IE" dirty="0" smtClean="0"/>
              <a:t> </a:t>
            </a:r>
            <a:r>
              <a:rPr lang="en-IE" b="1" i="1" dirty="0"/>
              <a:t> </a:t>
            </a:r>
            <a:endParaRPr lang="en-IE" dirty="0"/>
          </a:p>
          <a:p>
            <a:pPr marL="514350" indent="-514350">
              <a:buAutoNum type="arabicPeriod" startAt="2"/>
            </a:pPr>
            <a:r>
              <a:rPr lang="en-IE" dirty="0" err="1" smtClean="0"/>
              <a:t>Tairne</a:t>
            </a:r>
            <a:r>
              <a:rPr lang="en-IE" dirty="0" smtClean="0"/>
              <a:t> </a:t>
            </a:r>
            <a:r>
              <a:rPr lang="en-IE" dirty="0"/>
              <a:t>a </a:t>
            </a:r>
            <a:r>
              <a:rPr lang="en-IE" dirty="0" err="1"/>
              <a:t>bhuaileadh</a:t>
            </a:r>
            <a:r>
              <a:rPr lang="en-IE" dirty="0"/>
              <a:t> le </a:t>
            </a:r>
            <a:r>
              <a:rPr lang="en-IE" dirty="0" err="1"/>
              <a:t>casúr</a:t>
            </a:r>
            <a:endParaRPr lang="en-IE" dirty="0"/>
          </a:p>
          <a:p>
            <a:pPr marL="514350" indent="-514350">
              <a:buNone/>
            </a:pPr>
            <a:r>
              <a:rPr lang="en-IE" b="1" i="1" dirty="0" err="1" smtClean="0"/>
              <a:t>Cinéiteach</a:t>
            </a:r>
            <a:r>
              <a:rPr lang="en-IE" b="1" i="1" dirty="0" smtClean="0"/>
              <a:t> </a:t>
            </a:r>
            <a:r>
              <a:rPr lang="en-IE" b="1" i="1" dirty="0">
                <a:sym typeface="Wingdings"/>
              </a:rPr>
              <a:t></a:t>
            </a:r>
            <a:r>
              <a:rPr lang="en-IE" b="1" i="1" dirty="0"/>
              <a:t> __________</a:t>
            </a:r>
            <a:endParaRPr lang="en-IE" dirty="0"/>
          </a:p>
          <a:p>
            <a:pPr>
              <a:buNone/>
            </a:pPr>
            <a:r>
              <a:rPr lang="en-IE" b="1" i="1" dirty="0"/>
              <a:t> </a:t>
            </a:r>
            <a:r>
              <a:rPr lang="en-IE" dirty="0" smtClean="0"/>
              <a:t>3</a:t>
            </a:r>
            <a:r>
              <a:rPr lang="en-IE" dirty="0"/>
              <a:t>.  </a:t>
            </a:r>
            <a:r>
              <a:rPr lang="en-IE" dirty="0" err="1" smtClean="0"/>
              <a:t>Callaire</a:t>
            </a:r>
            <a:r>
              <a:rPr lang="en-IE" dirty="0" smtClean="0"/>
              <a:t> </a:t>
            </a:r>
            <a:r>
              <a:rPr lang="en-IE" dirty="0"/>
              <a:t>(Loudspeaker) </a:t>
            </a:r>
            <a:r>
              <a:rPr lang="en-IE" dirty="0" err="1"/>
              <a:t>ceangailte</a:t>
            </a:r>
            <a:r>
              <a:rPr lang="en-IE" dirty="0"/>
              <a:t> le </a:t>
            </a:r>
            <a:r>
              <a:rPr lang="en-IE" dirty="0" err="1"/>
              <a:t>bataire</a:t>
            </a:r>
            <a:r>
              <a:rPr lang="en-IE" dirty="0"/>
              <a:t>	</a:t>
            </a:r>
          </a:p>
          <a:p>
            <a:pPr>
              <a:buNone/>
            </a:pPr>
            <a:r>
              <a:rPr lang="en-IE" b="1" i="1" dirty="0" smtClean="0">
                <a:sym typeface="Wingdings"/>
              </a:rPr>
              <a:t>________</a:t>
            </a:r>
            <a:r>
              <a:rPr lang="en-IE" b="1" i="1" dirty="0" smtClean="0"/>
              <a:t> ___________ </a:t>
            </a:r>
            <a:r>
              <a:rPr lang="en-IE" b="1" i="1" dirty="0">
                <a:sym typeface="Wingdings"/>
              </a:rPr>
              <a:t></a:t>
            </a:r>
            <a:r>
              <a:rPr lang="en-IE" b="1" i="1" dirty="0"/>
              <a:t> </a:t>
            </a:r>
            <a:r>
              <a:rPr lang="en-IE" b="1" i="1" dirty="0" smtClean="0"/>
              <a:t>__________</a:t>
            </a:r>
            <a:endParaRPr lang="en-IE" dirty="0"/>
          </a:p>
          <a:p>
            <a:pPr>
              <a:buNone/>
            </a:pPr>
            <a:r>
              <a:rPr lang="en-IE" dirty="0"/>
              <a:t>4.	Tine </a:t>
            </a:r>
            <a:r>
              <a:rPr lang="en-IE" dirty="0" err="1"/>
              <a:t>gás</a:t>
            </a:r>
            <a:endParaRPr lang="en-IE" dirty="0"/>
          </a:p>
          <a:p>
            <a:pPr>
              <a:buNone/>
            </a:pPr>
            <a:r>
              <a:rPr lang="en-IE" dirty="0"/>
              <a:t>	</a:t>
            </a:r>
            <a:r>
              <a:rPr lang="en-IE" b="1" i="1" dirty="0"/>
              <a:t>__________</a:t>
            </a:r>
            <a:r>
              <a:rPr lang="en-IE" b="1" i="1" dirty="0">
                <a:sym typeface="Wingdings"/>
              </a:rPr>
              <a:t></a:t>
            </a:r>
            <a:r>
              <a:rPr lang="en-IE" b="1" i="1" dirty="0"/>
              <a:t> Teas</a:t>
            </a:r>
            <a:endParaRPr lang="en-IE" dirty="0"/>
          </a:p>
          <a:p>
            <a:pPr>
              <a:buNone/>
            </a:pPr>
            <a:r>
              <a:rPr lang="en-IE" b="1" i="1" dirty="0"/>
              <a:t> </a:t>
            </a:r>
            <a:endParaRPr lang="en-IE" dirty="0"/>
          </a:p>
          <a:p>
            <a:endParaRPr lang="en-IE" dirty="0"/>
          </a:p>
        </p:txBody>
      </p:sp>
      <p:pic>
        <p:nvPicPr>
          <p:cNvPr id="32770" name="Picture 2" descr="Hammer hitting nail"/>
          <p:cNvPicPr>
            <a:picLocks noChangeAspect="1" noChangeArrowheads="1"/>
          </p:cNvPicPr>
          <p:nvPr/>
        </p:nvPicPr>
        <p:blipFill>
          <a:blip r:embed="rId4" r:link="rId5" cstate="print">
            <a:grayscl/>
          </a:blip>
          <a:srcRect/>
          <a:stretch>
            <a:fillRect/>
          </a:stretch>
        </p:blipFill>
        <p:spPr bwMode="auto">
          <a:xfrm>
            <a:off x="7596336" y="3573016"/>
            <a:ext cx="13681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AutoShape 4" descr="http://t0.gstatic.com/images?q=tbn:ANd9GcS1tuGbADyB0g9Et_mowVdgf6J6Att8hBpMsD5CBCOyKAv06SnY2w&amp;t=1"/>
          <p:cNvSpPr>
            <a:spLocks noChangeAspect="1" noChangeArrowheads="1"/>
          </p:cNvSpPr>
          <p:nvPr/>
        </p:nvSpPr>
        <p:spPr bwMode="auto">
          <a:xfrm>
            <a:off x="155575" y="-1028700"/>
            <a:ext cx="2124075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32774" name="Picture 6" descr="http://t0.gstatic.com/images?q=tbn:ANd9GcS1tuGbADyB0g9Et_mowVdgf6J6Att8hBpMsD5CBCOyKAv06SnY2w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88640"/>
            <a:ext cx="2771800" cy="2664296"/>
          </a:xfrm>
          <a:prstGeom prst="rect">
            <a:avLst/>
          </a:prstGeom>
          <a:noFill/>
        </p:spPr>
      </p:pic>
      <p:pic>
        <p:nvPicPr>
          <p:cNvPr id="32777" name="Picture 9" descr="http://www.idevelop.ie/iproducts/productimages/6053gas_fi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330201"/>
            <a:ext cx="3312368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5649491"/>
          </a:xfrm>
        </p:spPr>
        <p:txBody>
          <a:bodyPr/>
          <a:lstStyle/>
          <a:p>
            <a:pPr>
              <a:buNone/>
            </a:pPr>
            <a:r>
              <a:rPr lang="en-IE" dirty="0" smtClean="0"/>
              <a:t>5.	</a:t>
            </a:r>
            <a:r>
              <a:rPr lang="en-IE" dirty="0" err="1" smtClean="0"/>
              <a:t>Airmhéan</a:t>
            </a:r>
            <a:r>
              <a:rPr lang="en-IE" dirty="0" smtClean="0"/>
              <a:t> le </a:t>
            </a:r>
            <a:r>
              <a:rPr lang="en-IE" dirty="0" err="1" smtClean="0"/>
              <a:t>cumhacht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gréine</a:t>
            </a:r>
            <a:r>
              <a:rPr lang="en-IE" dirty="0" smtClean="0"/>
              <a:t> </a:t>
            </a:r>
          </a:p>
          <a:p>
            <a:pPr>
              <a:buNone/>
            </a:pPr>
            <a:r>
              <a:rPr lang="en-IE" dirty="0" smtClean="0"/>
              <a:t>	</a:t>
            </a:r>
            <a:r>
              <a:rPr lang="en-IE" b="1" i="1" dirty="0" err="1" smtClean="0"/>
              <a:t>Solas</a:t>
            </a:r>
            <a:r>
              <a:rPr lang="en-IE" b="1" i="1" dirty="0" smtClean="0"/>
              <a:t> </a:t>
            </a:r>
            <a:r>
              <a:rPr lang="en-IE" b="1" i="1" dirty="0" smtClean="0">
                <a:sym typeface="Wingdings"/>
              </a:rPr>
              <a:t></a:t>
            </a:r>
            <a:r>
              <a:rPr lang="en-IE" b="1" i="1" dirty="0" smtClean="0"/>
              <a:t> ___________ </a:t>
            </a:r>
            <a:r>
              <a:rPr lang="en-IE" b="1" i="1" dirty="0" smtClean="0">
                <a:sym typeface="Wingdings"/>
              </a:rPr>
              <a:t></a:t>
            </a:r>
            <a:r>
              <a:rPr lang="en-IE" b="1" i="1" dirty="0" smtClean="0"/>
              <a:t> </a:t>
            </a:r>
            <a:r>
              <a:rPr lang="en-IE" b="1" i="1" dirty="0" err="1" smtClean="0"/>
              <a:t>Solas</a:t>
            </a:r>
            <a:endParaRPr lang="en-IE" dirty="0" smtClean="0"/>
          </a:p>
          <a:p>
            <a:pPr>
              <a:buNone/>
            </a:pPr>
            <a:r>
              <a:rPr lang="en-IE" b="1" i="1" dirty="0" smtClean="0"/>
              <a:t> 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6.	</a:t>
            </a:r>
            <a:r>
              <a:rPr lang="en-IE" dirty="0" err="1" smtClean="0"/>
              <a:t>Gineadóir</a:t>
            </a:r>
            <a:r>
              <a:rPr lang="en-IE" dirty="0" smtClean="0"/>
              <a:t> </a:t>
            </a:r>
            <a:r>
              <a:rPr lang="en-IE" dirty="0" err="1" smtClean="0"/>
              <a:t>Gaoithe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	</a:t>
            </a:r>
            <a:r>
              <a:rPr lang="en-IE" b="1" i="1" dirty="0" smtClean="0"/>
              <a:t>__________ </a:t>
            </a:r>
            <a:r>
              <a:rPr lang="en-IE" b="1" i="1" dirty="0" smtClean="0">
                <a:sym typeface="Wingdings"/>
              </a:rPr>
              <a:t></a:t>
            </a:r>
            <a:r>
              <a:rPr lang="en-IE" b="1" i="1" dirty="0" smtClean="0"/>
              <a:t> </a:t>
            </a:r>
            <a:r>
              <a:rPr lang="en-IE" b="1" i="1" dirty="0" err="1" smtClean="0"/>
              <a:t>Leictreachas</a:t>
            </a:r>
            <a:r>
              <a:rPr lang="en-IE" b="1" i="1" dirty="0" smtClean="0"/>
              <a:t> </a:t>
            </a:r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dirty="0" smtClean="0"/>
              <a:t>7. </a:t>
            </a:r>
            <a:r>
              <a:rPr lang="en-IE" dirty="0" err="1" smtClean="0"/>
              <a:t>Bolgán</a:t>
            </a:r>
            <a:r>
              <a:rPr lang="en-IE" dirty="0" smtClean="0"/>
              <a:t> </a:t>
            </a:r>
            <a:r>
              <a:rPr lang="en-IE" dirty="0" err="1" smtClean="0"/>
              <a:t>ceangailte</a:t>
            </a:r>
            <a:r>
              <a:rPr lang="en-IE" dirty="0" smtClean="0"/>
              <a:t> le </a:t>
            </a:r>
            <a:r>
              <a:rPr lang="en-IE" dirty="0" err="1" smtClean="0"/>
              <a:t>bataire</a:t>
            </a: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dirty="0" smtClean="0"/>
              <a:t>	</a:t>
            </a:r>
            <a:r>
              <a:rPr lang="en-IE" b="1" i="1" dirty="0" smtClean="0"/>
              <a:t>__________</a:t>
            </a:r>
            <a:r>
              <a:rPr lang="en-IE" b="1" i="1" dirty="0" smtClean="0">
                <a:sym typeface="Wingdings"/>
              </a:rPr>
              <a:t></a:t>
            </a:r>
            <a:r>
              <a:rPr lang="en-IE" b="1" i="1" dirty="0" smtClean="0"/>
              <a:t> </a:t>
            </a:r>
            <a:r>
              <a:rPr lang="en-IE" b="1" i="1" dirty="0" err="1" smtClean="0"/>
              <a:t>Leictreachas</a:t>
            </a:r>
            <a:r>
              <a:rPr lang="en-IE" b="1" i="1" dirty="0" smtClean="0"/>
              <a:t> </a:t>
            </a:r>
            <a:r>
              <a:rPr lang="en-IE" b="1" i="1" dirty="0" smtClean="0">
                <a:sym typeface="Wingdings"/>
              </a:rPr>
              <a:t></a:t>
            </a:r>
            <a:r>
              <a:rPr lang="en-IE" b="1" i="1" dirty="0" smtClean="0"/>
              <a:t> __________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34817" name="Picture 1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940152" y="188640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Image Preview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7236296" y="2708920"/>
            <a:ext cx="16561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4355976" y="2204864"/>
            <a:ext cx="172819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/>
              <a:t/>
            </a:r>
            <a:br>
              <a:rPr lang="en-IE" b="1" dirty="0"/>
            </a:br>
            <a:r>
              <a:rPr lang="en-IE" b="1" dirty="0" err="1" smtClean="0"/>
              <a:t>Imscrúdú</a:t>
            </a:r>
            <a:r>
              <a:rPr lang="en-IE" b="1" dirty="0" smtClean="0"/>
              <a:t> </a:t>
            </a:r>
            <a:r>
              <a:rPr lang="en-IE" b="1" dirty="0" err="1"/>
              <a:t>ar</a:t>
            </a:r>
            <a:r>
              <a:rPr lang="en-IE" b="1" dirty="0"/>
              <a:t> </a:t>
            </a:r>
            <a:r>
              <a:rPr lang="en-IE" b="1" dirty="0" err="1"/>
              <a:t>Tiontuithe</a:t>
            </a:r>
            <a:r>
              <a:rPr lang="en-IE" b="1" dirty="0"/>
              <a:t> </a:t>
            </a:r>
            <a:r>
              <a:rPr lang="en-IE" b="1" dirty="0" err="1"/>
              <a:t>Fuinnimh</a:t>
            </a:r>
            <a:r>
              <a:rPr lang="en-IE" dirty="0"/>
              <a:t> </a:t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GB" dirty="0"/>
              <a:t> 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6409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80112" y="32849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/>
              <a:t>http://www.youtube.com/watch?v=jCrOtF7T4HE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296144"/>
          </a:xfrm>
        </p:spPr>
        <p:txBody>
          <a:bodyPr/>
          <a:lstStyle/>
          <a:p>
            <a:pPr eaLnBrk="1" hangingPunct="1"/>
            <a:r>
              <a:rPr lang="en-IE" altLang="en-US" sz="3200" b="1" u="sng" dirty="0" err="1" smtClean="0">
                <a:solidFill>
                  <a:srgbClr val="FF0000"/>
                </a:solidFill>
              </a:rPr>
              <a:t>Thiontú</a:t>
            </a:r>
            <a:r>
              <a:rPr lang="en-IE" altLang="en-US" sz="3200" b="1" u="sng" dirty="0" smtClean="0">
                <a:solidFill>
                  <a:srgbClr val="FF0000"/>
                </a:solidFill>
              </a:rPr>
              <a:t> (</a:t>
            </a:r>
            <a:r>
              <a:rPr lang="en-IE" altLang="en-US" sz="3200" b="1" u="sng" dirty="0" err="1" smtClean="0">
                <a:solidFill>
                  <a:srgbClr val="FF0000"/>
                </a:solidFill>
              </a:rPr>
              <a:t>aistriú</a:t>
            </a:r>
            <a:r>
              <a:rPr lang="en-IE" altLang="en-US" sz="3200" b="1" u="sng" dirty="0" smtClean="0">
                <a:solidFill>
                  <a:srgbClr val="FF0000"/>
                </a:solidFill>
              </a:rPr>
              <a:t>) </a:t>
            </a:r>
            <a:r>
              <a:rPr lang="en-IE" altLang="en-US" sz="3200" b="1" u="sng" dirty="0" err="1" smtClean="0">
                <a:solidFill>
                  <a:srgbClr val="FF0000"/>
                </a:solidFill>
              </a:rPr>
              <a:t>fuinnimh</a:t>
            </a:r>
            <a:r>
              <a:rPr lang="en-IE" alt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IE" altLang="en-US" sz="3200" b="1" u="sng" dirty="0" err="1" smtClean="0">
                <a:solidFill>
                  <a:srgbClr val="FF0000"/>
                </a:solidFill>
              </a:rPr>
              <a:t>cheimicigh</a:t>
            </a:r>
            <a:r>
              <a:rPr lang="en-IE" alt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IE" altLang="en-US" sz="3200" b="1" u="sng" dirty="0" err="1" smtClean="0">
                <a:solidFill>
                  <a:srgbClr val="FF0000"/>
                </a:solidFill>
              </a:rPr>
              <a:t>i</a:t>
            </a:r>
            <a:r>
              <a:rPr lang="en-IE" alt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IE" altLang="en-US" sz="3200" b="1" u="sng" dirty="0" err="1" smtClean="0">
                <a:solidFill>
                  <a:srgbClr val="FF0000"/>
                </a:solidFill>
              </a:rPr>
              <a:t>mbia</a:t>
            </a:r>
            <a:r>
              <a:rPr lang="en-IE" altLang="en-US" sz="3200" b="1" u="sng" dirty="0" smtClean="0">
                <a:solidFill>
                  <a:srgbClr val="FF0000"/>
                </a:solidFill>
              </a:rPr>
              <a:t> go </a:t>
            </a:r>
            <a:r>
              <a:rPr lang="en-IE" altLang="en-US" sz="3200" b="1" u="sng" dirty="0" err="1" smtClean="0">
                <a:solidFill>
                  <a:srgbClr val="FF0000"/>
                </a:solidFill>
              </a:rPr>
              <a:t>fuinneamh</a:t>
            </a:r>
            <a:r>
              <a:rPr lang="en-IE" alt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IE" altLang="en-US" sz="3200" b="1" u="sng" dirty="0" err="1" smtClean="0">
                <a:solidFill>
                  <a:srgbClr val="FF0000"/>
                </a:solidFill>
              </a:rPr>
              <a:t>teasa</a:t>
            </a:r>
            <a:endParaRPr lang="en-GB" altLang="en-US" sz="3200" b="1" u="sng" dirty="0" smtClean="0">
              <a:solidFill>
                <a:srgbClr val="FF0000"/>
              </a:solidFill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832"/>
            <a:ext cx="5617120" cy="428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8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5" y="258528"/>
            <a:ext cx="8229600" cy="1143000"/>
          </a:xfrm>
        </p:spPr>
        <p:txBody>
          <a:bodyPr/>
          <a:lstStyle/>
          <a:p>
            <a:pPr algn="l"/>
            <a:r>
              <a:rPr lang="en-IE" b="1" dirty="0" err="1" smtClean="0">
                <a:solidFill>
                  <a:srgbClr val="FF0000"/>
                </a:solidFill>
              </a:rPr>
              <a:t>Tiontú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Fuinneamh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964" y="764704"/>
            <a:ext cx="4824536" cy="4824536"/>
          </a:xfrm>
        </p:spPr>
        <p:txBody>
          <a:bodyPr>
            <a:normAutofit fontScale="92500"/>
          </a:bodyPr>
          <a:lstStyle/>
          <a:p>
            <a:pPr lvl="0"/>
            <a:r>
              <a:rPr lang="en-GB" dirty="0" err="1"/>
              <a:t>Ceangal</a:t>
            </a:r>
            <a:r>
              <a:rPr lang="en-GB" dirty="0"/>
              <a:t> fad </a:t>
            </a:r>
            <a:r>
              <a:rPr lang="en-GB" dirty="0" err="1">
                <a:solidFill>
                  <a:srgbClr val="D60093"/>
                </a:solidFill>
              </a:rPr>
              <a:t>sreang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/>
              <a:t>tuairim</a:t>
            </a:r>
            <a:r>
              <a:rPr lang="en-GB" dirty="0"/>
              <a:t> is 1m) go </a:t>
            </a:r>
            <a:r>
              <a:rPr lang="en-GB" dirty="0" err="1"/>
              <a:t>teirminéal</a:t>
            </a:r>
            <a:r>
              <a:rPr lang="en-GB" dirty="0"/>
              <a:t> </a:t>
            </a:r>
            <a:r>
              <a:rPr lang="en-GB" dirty="0" err="1"/>
              <a:t>amháin</a:t>
            </a:r>
            <a:r>
              <a:rPr lang="en-GB" dirty="0"/>
              <a:t> de </a:t>
            </a:r>
            <a:r>
              <a:rPr lang="en-GB" dirty="0" err="1">
                <a:solidFill>
                  <a:srgbClr val="D60093"/>
                </a:solidFill>
              </a:rPr>
              <a:t>bhataire</a:t>
            </a:r>
            <a:r>
              <a:rPr lang="en-GB" dirty="0">
                <a:solidFill>
                  <a:srgbClr val="D60093"/>
                </a:solidFill>
              </a:rPr>
              <a:t> 6V.</a:t>
            </a:r>
            <a:endParaRPr lang="en-IE" dirty="0">
              <a:solidFill>
                <a:srgbClr val="D60093"/>
              </a:solidFill>
            </a:endParaRPr>
          </a:p>
          <a:p>
            <a:pPr lvl="0"/>
            <a:r>
              <a:rPr lang="en-GB" dirty="0" err="1"/>
              <a:t>Cas</a:t>
            </a:r>
            <a:r>
              <a:rPr lang="en-GB" dirty="0"/>
              <a:t> an </a:t>
            </a:r>
            <a:r>
              <a:rPr lang="en-GB" dirty="0" err="1"/>
              <a:t>sreang</a:t>
            </a:r>
            <a:r>
              <a:rPr lang="en-GB" dirty="0"/>
              <a:t> </a:t>
            </a:r>
            <a:r>
              <a:rPr lang="en-GB" dirty="0" err="1"/>
              <a:t>thart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>
                <a:solidFill>
                  <a:srgbClr val="D60093"/>
                </a:solidFill>
              </a:rPr>
              <a:t>thairne</a:t>
            </a:r>
            <a:r>
              <a:rPr lang="en-GB" dirty="0"/>
              <a:t> </a:t>
            </a:r>
            <a:r>
              <a:rPr lang="en-GB" dirty="0" smtClean="0"/>
              <a:t>&amp; </a:t>
            </a:r>
            <a:r>
              <a:rPr lang="en-GB" dirty="0"/>
              <a:t>ó sin go </a:t>
            </a:r>
            <a:r>
              <a:rPr lang="en-GB" dirty="0" err="1"/>
              <a:t>dtí</a:t>
            </a:r>
            <a:r>
              <a:rPr lang="en-GB" dirty="0"/>
              <a:t> an </a:t>
            </a:r>
            <a:r>
              <a:rPr lang="en-GB" dirty="0" err="1"/>
              <a:t>teirminéal</a:t>
            </a:r>
            <a:r>
              <a:rPr lang="en-GB" dirty="0"/>
              <a:t> </a:t>
            </a:r>
            <a:r>
              <a:rPr lang="en-GB" dirty="0" err="1"/>
              <a:t>eile</a:t>
            </a:r>
            <a:r>
              <a:rPr lang="en-GB" dirty="0"/>
              <a:t> don </a:t>
            </a:r>
            <a:r>
              <a:rPr lang="en-GB" dirty="0" err="1"/>
              <a:t>bataire</a:t>
            </a:r>
            <a:r>
              <a:rPr lang="en-GB" dirty="0"/>
              <a:t>.</a:t>
            </a:r>
            <a:endParaRPr lang="en-IE" dirty="0"/>
          </a:p>
          <a:p>
            <a:pPr lvl="0"/>
            <a:r>
              <a:rPr lang="en-GB" dirty="0" err="1"/>
              <a:t>Cuir</a:t>
            </a:r>
            <a:r>
              <a:rPr lang="en-GB" dirty="0"/>
              <a:t> an </a:t>
            </a:r>
            <a:r>
              <a:rPr lang="en-GB" dirty="0" err="1"/>
              <a:t>tairne</a:t>
            </a:r>
            <a:r>
              <a:rPr lang="en-GB" dirty="0"/>
              <a:t> </a:t>
            </a:r>
            <a:r>
              <a:rPr lang="en-GB" dirty="0" err="1"/>
              <a:t>cóngarach</a:t>
            </a:r>
            <a:r>
              <a:rPr lang="en-GB" dirty="0"/>
              <a:t> le </a:t>
            </a:r>
            <a:r>
              <a:rPr lang="en-GB" dirty="0" err="1">
                <a:solidFill>
                  <a:srgbClr val="D60093"/>
                </a:solidFill>
              </a:rPr>
              <a:t>cúpla</a:t>
            </a:r>
            <a:r>
              <a:rPr lang="en-GB" dirty="0">
                <a:solidFill>
                  <a:srgbClr val="D60093"/>
                </a:solidFill>
              </a:rPr>
              <a:t> </a:t>
            </a:r>
            <a:r>
              <a:rPr lang="en-GB" dirty="0" err="1">
                <a:solidFill>
                  <a:srgbClr val="D60093"/>
                </a:solidFill>
              </a:rPr>
              <a:t>fáiscín</a:t>
            </a:r>
            <a:r>
              <a:rPr lang="en-GB" dirty="0">
                <a:solidFill>
                  <a:srgbClr val="D60093"/>
                </a:solidFill>
              </a:rPr>
              <a:t> </a:t>
            </a:r>
            <a:r>
              <a:rPr lang="en-GB" dirty="0" smtClean="0"/>
              <a:t>(paper clips) </a:t>
            </a:r>
            <a:r>
              <a:rPr lang="en-GB" dirty="0" err="1" smtClean="0"/>
              <a:t>páipéir</a:t>
            </a:r>
            <a:r>
              <a:rPr lang="en-GB" dirty="0" smtClean="0"/>
              <a:t> </a:t>
            </a:r>
            <a:r>
              <a:rPr lang="en-GB" dirty="0" err="1"/>
              <a:t>miotail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an </a:t>
            </a:r>
            <a:r>
              <a:rPr lang="en-GB" dirty="0" err="1"/>
              <a:t>mbord</a:t>
            </a:r>
            <a:endParaRPr lang="en-IE" dirty="0"/>
          </a:p>
          <a:p>
            <a:endParaRPr lang="en-IE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53840" y="1401528"/>
            <a:ext cx="3298080" cy="3698066"/>
            <a:chOff x="3468" y="8130"/>
            <a:chExt cx="1851" cy="1934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900" y="9567"/>
              <a:ext cx="201" cy="497"/>
            </a:xfrm>
            <a:custGeom>
              <a:avLst/>
              <a:gdLst>
                <a:gd name="T0" fmla="*/ 51 w 247"/>
                <a:gd name="T1" fmla="*/ 181 h 601"/>
                <a:gd name="T2" fmla="*/ 96 w 247"/>
                <a:gd name="T3" fmla="*/ 436 h 601"/>
                <a:gd name="T4" fmla="*/ 171 w 247"/>
                <a:gd name="T5" fmla="*/ 376 h 601"/>
                <a:gd name="T6" fmla="*/ 201 w 247"/>
                <a:gd name="T7" fmla="*/ 286 h 601"/>
                <a:gd name="T8" fmla="*/ 186 w 247"/>
                <a:gd name="T9" fmla="*/ 76 h 601"/>
                <a:gd name="T10" fmla="*/ 171 w 247"/>
                <a:gd name="T11" fmla="*/ 16 h 601"/>
                <a:gd name="T12" fmla="*/ 126 w 247"/>
                <a:gd name="T13" fmla="*/ 1 h 601"/>
                <a:gd name="T14" fmla="*/ 21 w 247"/>
                <a:gd name="T15" fmla="*/ 16 h 601"/>
                <a:gd name="T16" fmla="*/ 6 w 247"/>
                <a:gd name="T17" fmla="*/ 61 h 601"/>
                <a:gd name="T18" fmla="*/ 21 w 247"/>
                <a:gd name="T19" fmla="*/ 361 h 601"/>
                <a:gd name="T20" fmla="*/ 36 w 247"/>
                <a:gd name="T21" fmla="*/ 421 h 601"/>
                <a:gd name="T22" fmla="*/ 156 w 247"/>
                <a:gd name="T23" fmla="*/ 601 h 601"/>
                <a:gd name="T24" fmla="*/ 201 w 247"/>
                <a:gd name="T25" fmla="*/ 586 h 601"/>
                <a:gd name="T26" fmla="*/ 216 w 247"/>
                <a:gd name="T27" fmla="*/ 541 h 601"/>
                <a:gd name="T28" fmla="*/ 231 w 247"/>
                <a:gd name="T29" fmla="*/ 28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" h="601">
                  <a:moveTo>
                    <a:pt x="51" y="181"/>
                  </a:moveTo>
                  <a:cubicBezTo>
                    <a:pt x="18" y="281"/>
                    <a:pt x="0" y="372"/>
                    <a:pt x="96" y="436"/>
                  </a:cubicBezTo>
                  <a:cubicBezTo>
                    <a:pt x="145" y="420"/>
                    <a:pt x="147" y="429"/>
                    <a:pt x="171" y="376"/>
                  </a:cubicBezTo>
                  <a:cubicBezTo>
                    <a:pt x="184" y="347"/>
                    <a:pt x="201" y="286"/>
                    <a:pt x="201" y="286"/>
                  </a:cubicBezTo>
                  <a:cubicBezTo>
                    <a:pt x="196" y="216"/>
                    <a:pt x="194" y="146"/>
                    <a:pt x="186" y="76"/>
                  </a:cubicBezTo>
                  <a:cubicBezTo>
                    <a:pt x="184" y="56"/>
                    <a:pt x="184" y="32"/>
                    <a:pt x="171" y="16"/>
                  </a:cubicBezTo>
                  <a:cubicBezTo>
                    <a:pt x="161" y="4"/>
                    <a:pt x="141" y="6"/>
                    <a:pt x="126" y="1"/>
                  </a:cubicBezTo>
                  <a:cubicBezTo>
                    <a:pt x="91" y="6"/>
                    <a:pt x="53" y="0"/>
                    <a:pt x="21" y="16"/>
                  </a:cubicBezTo>
                  <a:cubicBezTo>
                    <a:pt x="7" y="23"/>
                    <a:pt x="6" y="45"/>
                    <a:pt x="6" y="61"/>
                  </a:cubicBezTo>
                  <a:cubicBezTo>
                    <a:pt x="6" y="161"/>
                    <a:pt x="13" y="261"/>
                    <a:pt x="21" y="361"/>
                  </a:cubicBezTo>
                  <a:cubicBezTo>
                    <a:pt x="23" y="382"/>
                    <a:pt x="32" y="401"/>
                    <a:pt x="36" y="421"/>
                  </a:cubicBezTo>
                  <a:cubicBezTo>
                    <a:pt x="57" y="526"/>
                    <a:pt x="50" y="566"/>
                    <a:pt x="156" y="601"/>
                  </a:cubicBezTo>
                  <a:cubicBezTo>
                    <a:pt x="171" y="596"/>
                    <a:pt x="190" y="597"/>
                    <a:pt x="201" y="586"/>
                  </a:cubicBezTo>
                  <a:cubicBezTo>
                    <a:pt x="212" y="575"/>
                    <a:pt x="212" y="556"/>
                    <a:pt x="216" y="541"/>
                  </a:cubicBezTo>
                  <a:cubicBezTo>
                    <a:pt x="247" y="433"/>
                    <a:pt x="231" y="453"/>
                    <a:pt x="231" y="28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3615" y="8425"/>
              <a:ext cx="0" cy="7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468" y="8428"/>
              <a:ext cx="23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3468" y="8130"/>
              <a:ext cx="1851" cy="1546"/>
              <a:chOff x="3468" y="8130"/>
              <a:chExt cx="1851" cy="1546"/>
            </a:xfrm>
          </p:grpSpPr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496" y="8726"/>
                <a:ext cx="823" cy="9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496" y="8577"/>
                <a:ext cx="117" cy="1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5084" y="8577"/>
                <a:ext cx="117" cy="119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468" y="8130"/>
                <a:ext cx="1644" cy="1053"/>
              </a:xfrm>
              <a:custGeom>
                <a:avLst/>
                <a:gdLst>
                  <a:gd name="T0" fmla="*/ 1296 w 2016"/>
                  <a:gd name="T1" fmla="*/ 480 h 1272"/>
                  <a:gd name="T2" fmla="*/ 720 w 2016"/>
                  <a:gd name="T3" fmla="*/ 624 h 1272"/>
                  <a:gd name="T4" fmla="*/ 288 w 2016"/>
                  <a:gd name="T5" fmla="*/ 1200 h 1272"/>
                  <a:gd name="T6" fmla="*/ 0 w 2016"/>
                  <a:gd name="T7" fmla="*/ 1056 h 1272"/>
                  <a:gd name="T8" fmla="*/ 288 w 2016"/>
                  <a:gd name="T9" fmla="*/ 912 h 1272"/>
                  <a:gd name="T10" fmla="*/ 0 w 2016"/>
                  <a:gd name="T11" fmla="*/ 912 h 1272"/>
                  <a:gd name="T12" fmla="*/ 288 w 2016"/>
                  <a:gd name="T13" fmla="*/ 768 h 1272"/>
                  <a:gd name="T14" fmla="*/ 0 w 2016"/>
                  <a:gd name="T15" fmla="*/ 768 h 1272"/>
                  <a:gd name="T16" fmla="*/ 288 w 2016"/>
                  <a:gd name="T17" fmla="*/ 624 h 1272"/>
                  <a:gd name="T18" fmla="*/ 0 w 2016"/>
                  <a:gd name="T19" fmla="*/ 624 h 1272"/>
                  <a:gd name="T20" fmla="*/ 288 w 2016"/>
                  <a:gd name="T21" fmla="*/ 480 h 1272"/>
                  <a:gd name="T22" fmla="*/ 0 w 2016"/>
                  <a:gd name="T23" fmla="*/ 480 h 1272"/>
                  <a:gd name="T24" fmla="*/ 288 w 2016"/>
                  <a:gd name="T25" fmla="*/ 336 h 1272"/>
                  <a:gd name="T26" fmla="*/ 720 w 2016"/>
                  <a:gd name="T27" fmla="*/ 192 h 1272"/>
                  <a:gd name="T28" fmla="*/ 1728 w 2016"/>
                  <a:gd name="T29" fmla="*/ 48 h 1272"/>
                  <a:gd name="T30" fmla="*/ 2016 w 2016"/>
                  <a:gd name="T31" fmla="*/ 48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16" h="1272">
                    <a:moveTo>
                      <a:pt x="1296" y="480"/>
                    </a:moveTo>
                    <a:cubicBezTo>
                      <a:pt x="1092" y="492"/>
                      <a:pt x="888" y="504"/>
                      <a:pt x="720" y="624"/>
                    </a:cubicBezTo>
                    <a:cubicBezTo>
                      <a:pt x="552" y="744"/>
                      <a:pt x="408" y="1128"/>
                      <a:pt x="288" y="1200"/>
                    </a:cubicBezTo>
                    <a:cubicBezTo>
                      <a:pt x="168" y="1272"/>
                      <a:pt x="0" y="1104"/>
                      <a:pt x="0" y="1056"/>
                    </a:cubicBezTo>
                    <a:cubicBezTo>
                      <a:pt x="0" y="1008"/>
                      <a:pt x="288" y="936"/>
                      <a:pt x="288" y="912"/>
                    </a:cubicBezTo>
                    <a:cubicBezTo>
                      <a:pt x="288" y="888"/>
                      <a:pt x="0" y="936"/>
                      <a:pt x="0" y="912"/>
                    </a:cubicBezTo>
                    <a:cubicBezTo>
                      <a:pt x="0" y="888"/>
                      <a:pt x="288" y="792"/>
                      <a:pt x="288" y="768"/>
                    </a:cubicBezTo>
                    <a:cubicBezTo>
                      <a:pt x="288" y="744"/>
                      <a:pt x="0" y="792"/>
                      <a:pt x="0" y="768"/>
                    </a:cubicBezTo>
                    <a:cubicBezTo>
                      <a:pt x="0" y="744"/>
                      <a:pt x="288" y="648"/>
                      <a:pt x="288" y="624"/>
                    </a:cubicBezTo>
                    <a:cubicBezTo>
                      <a:pt x="288" y="600"/>
                      <a:pt x="0" y="648"/>
                      <a:pt x="0" y="624"/>
                    </a:cubicBezTo>
                    <a:cubicBezTo>
                      <a:pt x="0" y="600"/>
                      <a:pt x="288" y="504"/>
                      <a:pt x="288" y="480"/>
                    </a:cubicBezTo>
                    <a:cubicBezTo>
                      <a:pt x="288" y="456"/>
                      <a:pt x="0" y="504"/>
                      <a:pt x="0" y="480"/>
                    </a:cubicBezTo>
                    <a:cubicBezTo>
                      <a:pt x="0" y="456"/>
                      <a:pt x="168" y="384"/>
                      <a:pt x="288" y="336"/>
                    </a:cubicBezTo>
                    <a:cubicBezTo>
                      <a:pt x="408" y="288"/>
                      <a:pt x="480" y="240"/>
                      <a:pt x="720" y="192"/>
                    </a:cubicBezTo>
                    <a:cubicBezTo>
                      <a:pt x="960" y="144"/>
                      <a:pt x="1512" y="0"/>
                      <a:pt x="1728" y="48"/>
                    </a:cubicBezTo>
                    <a:cubicBezTo>
                      <a:pt x="1944" y="96"/>
                      <a:pt x="1968" y="408"/>
                      <a:pt x="2016" y="4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4643" y="9024"/>
                <a:ext cx="588" cy="44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I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6V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323528" y="55892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err="1" smtClean="0">
                <a:solidFill>
                  <a:srgbClr val="0070C0"/>
                </a:solidFill>
              </a:rPr>
              <a:t>Tiontú</a:t>
            </a:r>
            <a:r>
              <a:rPr lang="en-IE" sz="2400" b="1" dirty="0" smtClean="0">
                <a:solidFill>
                  <a:srgbClr val="0070C0"/>
                </a:solidFill>
              </a:rPr>
              <a:t> </a:t>
            </a:r>
            <a:r>
              <a:rPr lang="en-IE" sz="2400" b="1" dirty="0" err="1" smtClean="0">
                <a:solidFill>
                  <a:srgbClr val="0070C0"/>
                </a:solidFill>
              </a:rPr>
              <a:t>Fuinneamh</a:t>
            </a:r>
            <a:r>
              <a:rPr lang="en-IE" sz="2400" b="1" dirty="0" smtClean="0">
                <a:solidFill>
                  <a:srgbClr val="0070C0"/>
                </a:solidFill>
              </a:rPr>
              <a:t> </a:t>
            </a:r>
            <a:r>
              <a:rPr lang="en-IE" sz="2400" b="1" dirty="0" err="1" smtClean="0">
                <a:solidFill>
                  <a:srgbClr val="0070C0"/>
                </a:solidFill>
              </a:rPr>
              <a:t>anseo</a:t>
            </a:r>
            <a:r>
              <a:rPr lang="en-IE" sz="2400" b="1" dirty="0" smtClean="0">
                <a:solidFill>
                  <a:srgbClr val="0070C0"/>
                </a:solidFill>
              </a:rPr>
              <a:t>?? </a:t>
            </a:r>
          </a:p>
          <a:p>
            <a:r>
              <a:rPr lang="en-IE" sz="2400" b="1" dirty="0" err="1" smtClean="0">
                <a:solidFill>
                  <a:srgbClr val="0070C0"/>
                </a:solidFill>
              </a:rPr>
              <a:t>Fuinneamh</a:t>
            </a:r>
            <a:r>
              <a:rPr lang="en-IE" sz="2400" b="1" dirty="0" smtClean="0">
                <a:solidFill>
                  <a:srgbClr val="0070C0"/>
                </a:solidFill>
              </a:rPr>
              <a:t> ____________</a:t>
            </a:r>
            <a:r>
              <a:rPr lang="en-IE" sz="2400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IE" sz="2400" b="1" dirty="0" err="1" smtClean="0">
                <a:solidFill>
                  <a:srgbClr val="0070C0"/>
                </a:solidFill>
                <a:sym typeface="Wingdings" pitchFamily="2" charset="2"/>
              </a:rPr>
              <a:t>Fuinneamh</a:t>
            </a:r>
            <a:r>
              <a:rPr lang="en-IE" sz="2400" b="1" dirty="0" smtClean="0">
                <a:solidFill>
                  <a:srgbClr val="0070C0"/>
                </a:solidFill>
                <a:sym typeface="Wingdings" pitchFamily="2" charset="2"/>
              </a:rPr>
              <a:t> ________________</a:t>
            </a:r>
            <a:endParaRPr lang="en-I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7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6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5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154" tmFilter="0, 0; 0.125,0.2665; 0.25,0.4; 0.375,0.465; 0.5,0.5;  0.625,0.535; 0.75,0.6; 0.875,0.7335; 1,1">
                                          <p:stCondLst>
                                            <p:cond delay="31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77" tmFilter="0, 0; 0.125,0.2665; 0.25,0.4; 0.375,0.465; 0.5,0.5;  0.625,0.535; 0.75,0.6; 0.875,0.7335; 1,1">
                                          <p:stCondLst>
                                            <p:cond delay="628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79" tmFilter="0, 0; 0.125,0.2665; 0.25,0.4; 0.375,0.465; 0.5,0.5;  0.625,0.535; 0.75,0.6; 0.875,0.7335; 1,1">
                                          <p:stCondLst>
                                            <p:cond delay="78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24">
                                          <p:stCondLst>
                                            <p:cond delay="30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788" decel="50000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24">
                                          <p:stCondLst>
                                            <p:cond delay="62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788" decel="50000">
                                          <p:stCondLst>
                                            <p:cond delay="6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24">
                                          <p:stCondLst>
                                            <p:cond delay="7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788" decel="50000">
                                          <p:stCondLst>
                                            <p:cond delay="79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24">
                                          <p:stCondLst>
                                            <p:cond delay="85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788" decel="50000">
                                          <p:stCondLst>
                                            <p:cond delay="8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64096"/>
            <a:ext cx="8435280" cy="1124744"/>
          </a:xfrm>
        </p:spPr>
        <p:txBody>
          <a:bodyPr>
            <a:normAutofit fontScale="90000"/>
          </a:bodyPr>
          <a:lstStyle/>
          <a:p>
            <a:pPr algn="l"/>
            <a:r>
              <a:rPr lang="en-IE" sz="4900" b="1" dirty="0" err="1" smtClean="0">
                <a:solidFill>
                  <a:srgbClr val="FF0000"/>
                </a:solidFill>
              </a:rPr>
              <a:t>Foinsí</a:t>
            </a:r>
            <a:r>
              <a:rPr lang="en-IE" sz="4900" b="1" dirty="0" smtClean="0">
                <a:solidFill>
                  <a:srgbClr val="FF0000"/>
                </a:solidFill>
              </a:rPr>
              <a:t> </a:t>
            </a:r>
            <a:r>
              <a:rPr lang="en-IE" sz="4900" b="1" dirty="0" err="1" smtClean="0">
                <a:solidFill>
                  <a:srgbClr val="FF0000"/>
                </a:solidFill>
              </a:rPr>
              <a:t>Fuinnimh</a:t>
            </a:r>
            <a:r>
              <a:rPr lang="en-IE" dirty="0" smtClean="0">
                <a:solidFill>
                  <a:srgbClr val="FF0000"/>
                </a:solidFill>
              </a:rPr>
              <a:t/>
            </a:r>
            <a:br>
              <a:rPr lang="en-IE" dirty="0" smtClean="0">
                <a:solidFill>
                  <a:srgbClr val="FF0000"/>
                </a:solidFill>
              </a:rPr>
            </a:b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29" y="1052736"/>
            <a:ext cx="5328592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pPr>
              <a:buNone/>
            </a:pPr>
            <a:r>
              <a:rPr lang="en-IE" sz="3600" b="1" u="sng" dirty="0" err="1" smtClean="0">
                <a:solidFill>
                  <a:srgbClr val="D60093"/>
                </a:solidFill>
              </a:rPr>
              <a:t>Breoslaí</a:t>
            </a:r>
            <a:r>
              <a:rPr lang="en-IE" sz="3600" b="1" u="sng" dirty="0" smtClean="0">
                <a:solidFill>
                  <a:srgbClr val="D60093"/>
                </a:solidFill>
              </a:rPr>
              <a:t> </a:t>
            </a:r>
            <a:r>
              <a:rPr lang="en-IE" sz="3600" b="1" u="sng" dirty="0" err="1">
                <a:solidFill>
                  <a:srgbClr val="D60093"/>
                </a:solidFill>
              </a:rPr>
              <a:t>Iontaiseacha</a:t>
            </a:r>
            <a:r>
              <a:rPr lang="en-IE" sz="3600" b="1" u="sng" dirty="0">
                <a:solidFill>
                  <a:srgbClr val="D60093"/>
                </a:solidFill>
              </a:rPr>
              <a:t> </a:t>
            </a:r>
            <a:r>
              <a:rPr lang="en-IE" sz="3600" b="1" u="sng" dirty="0" smtClean="0">
                <a:solidFill>
                  <a:srgbClr val="D60093"/>
                </a:solidFill>
              </a:rPr>
              <a:t>Fossil Fuels:</a:t>
            </a:r>
          </a:p>
          <a:p>
            <a:pPr lvl="0"/>
            <a:r>
              <a:rPr lang="en-IE" dirty="0"/>
              <a:t>Ola, </a:t>
            </a:r>
            <a:r>
              <a:rPr lang="en-IE" dirty="0" err="1" smtClean="0"/>
              <a:t>gual</a:t>
            </a:r>
            <a:r>
              <a:rPr lang="en-IE" dirty="0" smtClean="0"/>
              <a:t>, </a:t>
            </a:r>
            <a:r>
              <a:rPr lang="en-IE" dirty="0" err="1"/>
              <a:t>gás</a:t>
            </a:r>
            <a:r>
              <a:rPr lang="en-IE" dirty="0"/>
              <a:t> </a:t>
            </a:r>
            <a:r>
              <a:rPr lang="en-IE" dirty="0" smtClean="0"/>
              <a:t>&amp; </a:t>
            </a:r>
            <a:r>
              <a:rPr lang="en-IE" dirty="0" err="1"/>
              <a:t>móin</a:t>
            </a:r>
            <a:endParaRPr lang="en-IE" dirty="0"/>
          </a:p>
          <a:p>
            <a:pPr lvl="0"/>
            <a:r>
              <a:rPr lang="en-IE" u="sng" dirty="0" err="1">
                <a:solidFill>
                  <a:srgbClr val="00B050"/>
                </a:solidFill>
              </a:rPr>
              <a:t>Déanta</a:t>
            </a:r>
            <a:r>
              <a:rPr lang="en-IE" u="sng" dirty="0">
                <a:solidFill>
                  <a:srgbClr val="00B050"/>
                </a:solidFill>
              </a:rPr>
              <a:t> as </a:t>
            </a:r>
            <a:r>
              <a:rPr lang="en-IE" u="sng" dirty="0" err="1">
                <a:solidFill>
                  <a:srgbClr val="00B050"/>
                </a:solidFill>
              </a:rPr>
              <a:t>iarsmaí</a:t>
            </a:r>
            <a:r>
              <a:rPr lang="en-IE" u="sng" dirty="0">
                <a:solidFill>
                  <a:srgbClr val="00B050"/>
                </a:solidFill>
              </a:rPr>
              <a:t> </a:t>
            </a:r>
            <a:r>
              <a:rPr lang="en-IE" u="sng" dirty="0" err="1" smtClean="0">
                <a:solidFill>
                  <a:srgbClr val="00B050"/>
                </a:solidFill>
              </a:rPr>
              <a:t>plandaí</a:t>
            </a:r>
            <a:r>
              <a:rPr lang="en-IE" u="sng" dirty="0" smtClean="0">
                <a:solidFill>
                  <a:srgbClr val="00B050"/>
                </a:solidFill>
              </a:rPr>
              <a:t>/</a:t>
            </a:r>
            <a:r>
              <a:rPr lang="en-IE" u="sng" dirty="0" err="1" smtClean="0">
                <a:solidFill>
                  <a:srgbClr val="00B050"/>
                </a:solidFill>
              </a:rPr>
              <a:t>ainmhithe</a:t>
            </a:r>
            <a:r>
              <a:rPr lang="en-IE" u="sng" dirty="0" smtClean="0">
                <a:solidFill>
                  <a:srgbClr val="00B050"/>
                </a:solidFill>
              </a:rPr>
              <a:t> </a:t>
            </a:r>
            <a:r>
              <a:rPr lang="en-IE" u="sng" dirty="0">
                <a:solidFill>
                  <a:srgbClr val="00B050"/>
                </a:solidFill>
              </a:rPr>
              <a:t>a </a:t>
            </a:r>
            <a:r>
              <a:rPr lang="en-IE" u="sng" dirty="0" err="1">
                <a:solidFill>
                  <a:srgbClr val="00B050"/>
                </a:solidFill>
              </a:rPr>
              <a:t>fuar</a:t>
            </a:r>
            <a:r>
              <a:rPr lang="en-IE" u="sng" dirty="0">
                <a:solidFill>
                  <a:srgbClr val="00B050"/>
                </a:solidFill>
              </a:rPr>
              <a:t> </a:t>
            </a:r>
            <a:r>
              <a:rPr lang="en-IE" u="sng" dirty="0" err="1">
                <a:solidFill>
                  <a:srgbClr val="00B050"/>
                </a:solidFill>
              </a:rPr>
              <a:t>bás</a:t>
            </a:r>
            <a:r>
              <a:rPr lang="en-IE" u="sng" dirty="0">
                <a:solidFill>
                  <a:srgbClr val="00B050"/>
                </a:solidFill>
              </a:rPr>
              <a:t> </a:t>
            </a:r>
            <a:r>
              <a:rPr lang="en-IE" u="sng" dirty="0" err="1">
                <a:solidFill>
                  <a:srgbClr val="00B050"/>
                </a:solidFill>
              </a:rPr>
              <a:t>na</a:t>
            </a:r>
            <a:r>
              <a:rPr lang="en-IE" u="sng" dirty="0">
                <a:solidFill>
                  <a:srgbClr val="00B050"/>
                </a:solidFill>
              </a:rPr>
              <a:t> </a:t>
            </a:r>
            <a:r>
              <a:rPr lang="en-IE" u="sng" dirty="0" err="1">
                <a:solidFill>
                  <a:srgbClr val="00B050"/>
                </a:solidFill>
              </a:rPr>
              <a:t>milliún</a:t>
            </a:r>
            <a:r>
              <a:rPr lang="en-IE" u="sng" dirty="0">
                <a:solidFill>
                  <a:srgbClr val="00B050"/>
                </a:solidFill>
              </a:rPr>
              <a:t> </a:t>
            </a:r>
            <a:r>
              <a:rPr lang="en-IE" u="sng" dirty="0" err="1" smtClean="0">
                <a:solidFill>
                  <a:srgbClr val="00B050"/>
                </a:solidFill>
              </a:rPr>
              <a:t>bliain</a:t>
            </a:r>
            <a:r>
              <a:rPr lang="en-IE" u="sng" dirty="0" smtClean="0">
                <a:solidFill>
                  <a:srgbClr val="00B050"/>
                </a:solidFill>
              </a:rPr>
              <a:t> ó </a:t>
            </a:r>
            <a:r>
              <a:rPr lang="en-IE" u="sng" dirty="0">
                <a:solidFill>
                  <a:srgbClr val="00B050"/>
                </a:solidFill>
              </a:rPr>
              <a:t>shin </a:t>
            </a:r>
            <a:r>
              <a:rPr lang="en-IE" u="sng" dirty="0" smtClean="0">
                <a:solidFill>
                  <a:srgbClr val="00B050"/>
                </a:solidFill>
              </a:rPr>
              <a:t>&amp; </a:t>
            </a:r>
            <a:r>
              <a:rPr lang="en-IE" u="sng" dirty="0" err="1">
                <a:solidFill>
                  <a:srgbClr val="00B050"/>
                </a:solidFill>
              </a:rPr>
              <a:t>brúite</a:t>
            </a:r>
            <a:r>
              <a:rPr lang="en-IE" u="sng" dirty="0">
                <a:solidFill>
                  <a:srgbClr val="00B050"/>
                </a:solidFill>
              </a:rPr>
              <a:t> le </a:t>
            </a:r>
            <a:r>
              <a:rPr lang="en-IE" u="sng" dirty="0" err="1">
                <a:solidFill>
                  <a:srgbClr val="00B050"/>
                </a:solidFill>
              </a:rPr>
              <a:t>chéile</a:t>
            </a:r>
            <a:r>
              <a:rPr lang="en-IE" u="sng" dirty="0">
                <a:solidFill>
                  <a:srgbClr val="00B050"/>
                </a:solidFill>
              </a:rPr>
              <a:t> </a:t>
            </a:r>
            <a:r>
              <a:rPr lang="en-IE" u="sng" dirty="0" err="1" smtClean="0">
                <a:solidFill>
                  <a:srgbClr val="00B050"/>
                </a:solidFill>
              </a:rPr>
              <a:t>faoin</a:t>
            </a:r>
            <a:r>
              <a:rPr lang="en-IE" u="sng" dirty="0" smtClean="0">
                <a:solidFill>
                  <a:srgbClr val="00B050"/>
                </a:solidFill>
              </a:rPr>
              <a:t> </a:t>
            </a:r>
            <a:r>
              <a:rPr lang="en-IE" u="sng" dirty="0" err="1">
                <a:solidFill>
                  <a:srgbClr val="00B050"/>
                </a:solidFill>
              </a:rPr>
              <a:t>talamh</a:t>
            </a:r>
            <a:r>
              <a:rPr lang="en-IE" dirty="0"/>
              <a:t>.</a:t>
            </a:r>
          </a:p>
          <a:p>
            <a:r>
              <a:rPr lang="en-IE" dirty="0" err="1"/>
              <a:t>Níl</a:t>
            </a:r>
            <a:r>
              <a:rPr lang="en-IE" dirty="0"/>
              <a:t> ach </a:t>
            </a:r>
            <a:r>
              <a:rPr lang="en-IE" dirty="0" err="1"/>
              <a:t>méid</a:t>
            </a:r>
            <a:r>
              <a:rPr lang="en-IE" dirty="0"/>
              <a:t> </a:t>
            </a:r>
            <a:r>
              <a:rPr lang="en-IE" dirty="0" err="1"/>
              <a:t>áirithe</a:t>
            </a:r>
            <a:r>
              <a:rPr lang="en-IE" dirty="0"/>
              <a:t> </a:t>
            </a:r>
            <a:r>
              <a:rPr lang="en-IE" dirty="0" smtClean="0"/>
              <a:t>&amp; </a:t>
            </a:r>
            <a:r>
              <a:rPr lang="en-IE" dirty="0" err="1" smtClean="0"/>
              <a:t>ritheidh</a:t>
            </a:r>
            <a:r>
              <a:rPr lang="en-IE" dirty="0" smtClean="0"/>
              <a:t> </a:t>
            </a:r>
            <a:r>
              <a:rPr lang="en-IE" dirty="0" err="1" smtClean="0"/>
              <a:t>siad</a:t>
            </a:r>
            <a:r>
              <a:rPr lang="en-IE" dirty="0" smtClean="0"/>
              <a:t> </a:t>
            </a:r>
            <a:r>
              <a:rPr lang="en-IE" dirty="0" err="1" smtClean="0"/>
              <a:t>amach</a:t>
            </a: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41986" name="Picture 2" descr="91641-004-842864B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2134" y="237076"/>
            <a:ext cx="3014201" cy="218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AutoShape 4" descr="http://t1.gstatic.com/images?q=tbn:ANd9GcRFXYIUEM3XaSjTNSI3p5p-OhDCdYtBif3k1W7JJjSkXFSDN91V&amp;t=1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1990" name="AutoShape 6" descr="http://t1.gstatic.com/images?q=tbn:ANd9GcRFXYIUEM3XaSjTNSI3p5p-OhDCdYtBif3k1W7JJjSkXFSDN91V&amp;t=1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1992" name="AutoShape 8" descr="http://t1.gstatic.com/images?q=tbn:ANd9GcRFXYIUEM3XaSjTNSI3p5p-OhDCdYtBif3k1W7JJjSkXFSDN91V&amp;t=1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1994" name="AutoShape 10" descr="http://t1.gstatic.com/images?q=tbn:ANd9GcRFXYIUEM3XaSjTNSI3p5p-OhDCdYtBif3k1W7JJjSkXFSDN91V&amp;t=1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1996" name="AutoShape 12" descr="http://t1.gstatic.com/images?q=tbn:ANd9GcQfBOyzq8LE3jqUyxyIZVXtbKdDa1cjzYC7WslXjNnD33uD15OZ&amp;t=1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1998" name="AutoShape 14" descr="http://t1.gstatic.com/images?q=tbn:ANd9GcQfBOyzq8LE3jqUyxyIZVXtbKdDa1cjzYC7WslXjNnD33uD15OZ&amp;t=1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2000" name="AutoShape 16" descr="http://t1.gstatic.com/images?q=tbn:ANd9GcQfBOyzq8LE3jqUyxyIZVXtbKdDa1cjzYC7WslXjNnD33uD15OZ&amp;t=1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2002" name="AutoShape 18" descr="http://t1.gstatic.com/images?q=tbn:ANd9GcQfBOyzq8LE3jqUyxyIZVXtbKdDa1cjzYC7WslXjNnD33uD15OZ&amp;t=1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26" name="Picture 2" descr="http://4.bp.blogspot.com/_oDGHBHvkwl8/TPI-nNzfgwI/AAAAAAAAADk/XXHMO37GoCY/s1600/fossil-fuel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93" y="1988840"/>
            <a:ext cx="318402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en-IE" sz="4800" b="1" dirty="0" err="1" smtClean="0">
                <a:solidFill>
                  <a:srgbClr val="D60093"/>
                </a:solidFill>
              </a:rPr>
              <a:t>Cén</a:t>
            </a:r>
            <a:r>
              <a:rPr lang="en-IE" sz="4800" b="1" dirty="0" smtClean="0">
                <a:solidFill>
                  <a:srgbClr val="D60093"/>
                </a:solidFill>
              </a:rPr>
              <a:t> </a:t>
            </a:r>
            <a:r>
              <a:rPr lang="en-IE" sz="4800" b="1" dirty="0" err="1" smtClean="0">
                <a:solidFill>
                  <a:srgbClr val="D60093"/>
                </a:solidFill>
              </a:rPr>
              <a:t>cinéal</a:t>
            </a:r>
            <a:r>
              <a:rPr lang="en-IE" sz="4800" b="1" dirty="0" smtClean="0">
                <a:solidFill>
                  <a:srgbClr val="D60093"/>
                </a:solidFill>
              </a:rPr>
              <a:t> </a:t>
            </a:r>
            <a:r>
              <a:rPr lang="en-IE" sz="4800" b="1" dirty="0" err="1" smtClean="0">
                <a:solidFill>
                  <a:srgbClr val="D60093"/>
                </a:solidFill>
              </a:rPr>
              <a:t>rudaí</a:t>
            </a:r>
            <a:r>
              <a:rPr lang="en-IE" sz="4800" b="1" dirty="0" smtClean="0">
                <a:solidFill>
                  <a:srgbClr val="D60093"/>
                </a:solidFill>
              </a:rPr>
              <a:t> a </a:t>
            </a:r>
            <a:r>
              <a:rPr lang="en-IE" sz="4800" b="1" dirty="0" err="1" smtClean="0">
                <a:solidFill>
                  <a:srgbClr val="D60093"/>
                </a:solidFill>
              </a:rPr>
              <a:t>úsáideann</a:t>
            </a:r>
            <a:r>
              <a:rPr lang="en-IE" sz="4800" b="1" dirty="0" smtClean="0">
                <a:solidFill>
                  <a:srgbClr val="D60093"/>
                </a:solidFill>
              </a:rPr>
              <a:t> </a:t>
            </a:r>
            <a:r>
              <a:rPr lang="en-IE" sz="4800" b="1" dirty="0" err="1" smtClean="0">
                <a:solidFill>
                  <a:srgbClr val="D60093"/>
                </a:solidFill>
              </a:rPr>
              <a:t>Fuinneamh</a:t>
            </a:r>
            <a:r>
              <a:rPr lang="en-IE" sz="4800" b="1" dirty="0" smtClean="0">
                <a:solidFill>
                  <a:srgbClr val="D60093"/>
                </a:solidFill>
              </a:rPr>
              <a:t>??</a:t>
            </a:r>
            <a:endParaRPr lang="en-IE" sz="4800" b="1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4608512" cy="4525963"/>
          </a:xfrm>
        </p:spPr>
        <p:txBody>
          <a:bodyPr/>
          <a:lstStyle/>
          <a:p>
            <a:pPr>
              <a:buNone/>
            </a:pPr>
            <a:r>
              <a:rPr lang="en-IE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Tá</a:t>
            </a:r>
            <a:r>
              <a:rPr lang="en-IE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fuinneamh</a:t>
            </a:r>
            <a:r>
              <a:rPr lang="en-IE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IE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ngach</a:t>
            </a:r>
            <a:r>
              <a:rPr lang="en-IE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uile</a:t>
            </a:r>
            <a:r>
              <a:rPr lang="en-IE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rud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I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I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Úsáidamíd</a:t>
            </a: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fuinneamh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ngach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rud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déanamíd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:  </a:t>
            </a:r>
          </a:p>
          <a:p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ó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seinnt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ceol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, go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cócaireacht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, go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spáséirí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chuir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spás</a:t>
            </a:r>
            <a:r>
              <a:rPr lang="en-I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IE" dirty="0"/>
          </a:p>
          <a:p>
            <a:endParaRPr lang="en-IE" b="1" dirty="0"/>
          </a:p>
        </p:txBody>
      </p:sp>
      <p:pic>
        <p:nvPicPr>
          <p:cNvPr id="1026" name="Picture 2" descr="http://media.npr.org/assets/img/2011/09/14/587939main_block_1_launching_high_2_946-710_custom-a618f8012f88d6e216d8c437c201dcc4ff989b7c-s6-c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25663"/>
            <a:ext cx="34480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97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90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905" tmFilter="0, 0; 0.125,0.2665; 0.25,0.4; 0.375,0.465; 0.5,0.5;  0.625,0.535; 0.75,0.6; 0.875,0.7335; 1,1">
                                          <p:stCondLst>
                                            <p:cond delay="29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52" tmFilter="0, 0; 0.125,0.2665; 0.25,0.4; 0.375,0.465; 0.5,0.5;  0.625,0.535; 0.75,0.6; 0.875,0.7335; 1,1">
                                          <p:stCondLst>
                                            <p:cond delay="57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18" tmFilter="0, 0; 0.125,0.2665; 0.25,0.4; 0.375,0.465; 0.5,0.5;  0.625,0.535; 0.75,0.6; 0.875,0.7335; 1,1">
                                          <p:stCondLst>
                                            <p:cond delay="72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14">
                                          <p:stCondLst>
                                            <p:cond delay="28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726" decel="50000">
                                          <p:stCondLst>
                                            <p:cond delay="295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14">
                                          <p:stCondLst>
                                            <p:cond delay="57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726" decel="50000">
                                          <p:stCondLst>
                                            <p:cond delay="58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14">
                                          <p:stCondLst>
                                            <p:cond delay="71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726" decel="50000">
                                          <p:stCondLst>
                                            <p:cond delay="72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14">
                                          <p:stCondLst>
                                            <p:cond delay="7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726" decel="50000">
                                          <p:stCondLst>
                                            <p:cond delay="80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97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0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905" tmFilter="0, 0; 0.125,0.2665; 0.25,0.4; 0.375,0.465; 0.5,0.5;  0.625,0.535; 0.75,0.6; 0.875,0.7335; 1,1">
                                          <p:stCondLst>
                                            <p:cond delay="29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52" tmFilter="0, 0; 0.125,0.2665; 0.25,0.4; 0.375,0.465; 0.5,0.5;  0.625,0.535; 0.75,0.6; 0.875,0.7335; 1,1">
                                          <p:stCondLst>
                                            <p:cond delay="57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18" tmFilter="0, 0; 0.125,0.2665; 0.25,0.4; 0.375,0.465; 0.5,0.5;  0.625,0.535; 0.75,0.6; 0.875,0.7335; 1,1">
                                          <p:stCondLst>
                                            <p:cond delay="72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14">
                                          <p:stCondLst>
                                            <p:cond delay="28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726" decel="50000">
                                          <p:stCondLst>
                                            <p:cond delay="295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14">
                                          <p:stCondLst>
                                            <p:cond delay="57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726" decel="50000">
                                          <p:stCondLst>
                                            <p:cond delay="58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14">
                                          <p:stCondLst>
                                            <p:cond delay="71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726" decel="50000">
                                          <p:stCondLst>
                                            <p:cond delay="72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14">
                                          <p:stCondLst>
                                            <p:cond delay="7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726" decel="50000">
                                          <p:stCondLst>
                                            <p:cond delay="80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97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90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905" tmFilter="0, 0; 0.125,0.2665; 0.25,0.4; 0.375,0.465; 0.5,0.5;  0.625,0.535; 0.75,0.6; 0.875,0.7335; 1,1">
                                          <p:stCondLst>
                                            <p:cond delay="29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452" tmFilter="0, 0; 0.125,0.2665; 0.25,0.4; 0.375,0.465; 0.5,0.5;  0.625,0.535; 0.75,0.6; 0.875,0.7335; 1,1">
                                          <p:stCondLst>
                                            <p:cond delay="57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18" tmFilter="0, 0; 0.125,0.2665; 0.25,0.4; 0.375,0.465; 0.5,0.5;  0.625,0.535; 0.75,0.6; 0.875,0.7335; 1,1">
                                          <p:stCondLst>
                                            <p:cond delay="72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14">
                                          <p:stCondLst>
                                            <p:cond delay="28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726" decel="50000">
                                          <p:stCondLst>
                                            <p:cond delay="295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14">
                                          <p:stCondLst>
                                            <p:cond delay="57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726" decel="50000">
                                          <p:stCondLst>
                                            <p:cond delay="58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14">
                                          <p:stCondLst>
                                            <p:cond delay="71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726" decel="50000">
                                          <p:stCondLst>
                                            <p:cond delay="72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14">
                                          <p:stCondLst>
                                            <p:cond delay="7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726" decel="50000">
                                          <p:stCondLst>
                                            <p:cond delay="80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612560" cy="652534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n-IE" sz="10000" b="1" smtClean="0">
                <a:solidFill>
                  <a:srgbClr val="FF0000"/>
                </a:solidFill>
              </a:rPr>
              <a:t>Foinsí</a:t>
            </a:r>
            <a:r>
              <a:rPr lang="en-IE" sz="10000" b="1" dirty="0" smtClean="0">
                <a:solidFill>
                  <a:srgbClr val="FF0000"/>
                </a:solidFill>
              </a:rPr>
              <a:t> </a:t>
            </a:r>
            <a:r>
              <a:rPr lang="en-IE" sz="10000" b="1" dirty="0" err="1">
                <a:solidFill>
                  <a:srgbClr val="FF0000"/>
                </a:solidFill>
              </a:rPr>
              <a:t>Fuinnimh</a:t>
            </a:r>
            <a:endParaRPr lang="en-IE" sz="10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E" b="1" dirty="0"/>
              <a:t> </a:t>
            </a:r>
            <a:endParaRPr lang="en-IE" b="1" dirty="0" smtClean="0"/>
          </a:p>
          <a:p>
            <a:pPr>
              <a:buNone/>
            </a:pPr>
            <a:endParaRPr lang="en-IE" sz="6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IE" sz="6000" b="1" dirty="0" err="1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Fuinneamh</a:t>
            </a:r>
            <a:r>
              <a:rPr lang="en-IE" sz="6000" b="1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6000" b="1" dirty="0" err="1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Neamh</a:t>
            </a:r>
            <a:r>
              <a:rPr lang="en-IE" sz="6000" b="1" dirty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6000" b="1" dirty="0" err="1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Inathnuaite</a:t>
            </a:r>
            <a:r>
              <a:rPr lang="en-IE" sz="6000" b="1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IE" sz="6000" b="1" dirty="0" err="1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Fuinneamh</a:t>
            </a:r>
            <a:r>
              <a:rPr lang="en-IE" sz="6000" b="1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6000" b="1" dirty="0" err="1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Inathnuaite</a:t>
            </a:r>
            <a:endParaRPr lang="en-IE" sz="6000" dirty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IE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(</a:t>
            </a:r>
            <a:r>
              <a:rPr lang="en-IE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Non-Renewable)		</a:t>
            </a:r>
            <a:r>
              <a:rPr lang="en-IE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(</a:t>
            </a:r>
            <a:r>
              <a:rPr lang="en-IE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Renewable)</a:t>
            </a:r>
          </a:p>
          <a:p>
            <a:pPr>
              <a:buNone/>
            </a:pPr>
            <a:r>
              <a:rPr lang="en-IE" dirty="0"/>
              <a:t> </a:t>
            </a:r>
          </a:p>
          <a:p>
            <a:pPr>
              <a:buNone/>
            </a:pPr>
            <a:r>
              <a:rPr lang="en-IE" sz="6000" b="1" i="1" dirty="0" smtClean="0">
                <a:solidFill>
                  <a:srgbClr val="FF0000"/>
                </a:solidFill>
              </a:rPr>
              <a:t>Ni </a:t>
            </a:r>
            <a:r>
              <a:rPr lang="en-IE" sz="6000" b="1" i="1" dirty="0" err="1">
                <a:solidFill>
                  <a:srgbClr val="FF0000"/>
                </a:solidFill>
              </a:rPr>
              <a:t>féidir</a:t>
            </a:r>
            <a:r>
              <a:rPr lang="en-IE" sz="6000" b="1" i="1" dirty="0">
                <a:solidFill>
                  <a:srgbClr val="FF0000"/>
                </a:solidFill>
              </a:rPr>
              <a:t> </a:t>
            </a:r>
            <a:r>
              <a:rPr lang="en-IE" sz="6000" b="1" i="1" dirty="0" err="1">
                <a:solidFill>
                  <a:srgbClr val="FF0000"/>
                </a:solidFill>
              </a:rPr>
              <a:t>iad</a:t>
            </a:r>
            <a:r>
              <a:rPr lang="en-IE" sz="6000" b="1" i="1" dirty="0">
                <a:solidFill>
                  <a:srgbClr val="FF0000"/>
                </a:solidFill>
              </a:rPr>
              <a:t> a </a:t>
            </a:r>
            <a:r>
              <a:rPr lang="en-IE" sz="6000" b="1" i="1" dirty="0" err="1">
                <a:solidFill>
                  <a:srgbClr val="FF0000"/>
                </a:solidFill>
              </a:rPr>
              <a:t>athúsáid</a:t>
            </a:r>
            <a:r>
              <a:rPr lang="en-IE" sz="6000" b="1" i="1" dirty="0">
                <a:solidFill>
                  <a:srgbClr val="FF0000"/>
                </a:solidFill>
              </a:rPr>
              <a:t>. </a:t>
            </a:r>
            <a:r>
              <a:rPr lang="en-IE" sz="6000" b="1" i="1" dirty="0" err="1">
                <a:solidFill>
                  <a:srgbClr val="FF0000"/>
                </a:solidFill>
              </a:rPr>
              <a:t>Ritheann</a:t>
            </a:r>
            <a:r>
              <a:rPr lang="en-IE" sz="6000" b="1" i="1" dirty="0">
                <a:solidFill>
                  <a:srgbClr val="FF0000"/>
                </a:solidFill>
              </a:rPr>
              <a:t> </a:t>
            </a:r>
            <a:r>
              <a:rPr lang="en-IE" sz="6000" b="1" i="1" dirty="0" err="1">
                <a:solidFill>
                  <a:srgbClr val="FF0000"/>
                </a:solidFill>
              </a:rPr>
              <a:t>siad</a:t>
            </a:r>
            <a:r>
              <a:rPr lang="en-IE" sz="6000" b="1" i="1" dirty="0">
                <a:solidFill>
                  <a:srgbClr val="FF0000"/>
                </a:solidFill>
              </a:rPr>
              <a:t> </a:t>
            </a:r>
            <a:r>
              <a:rPr lang="en-IE" sz="6000" b="1" i="1" dirty="0" smtClean="0">
                <a:solidFill>
                  <a:srgbClr val="FF0000"/>
                </a:solidFill>
              </a:rPr>
              <a:t>         Is </a:t>
            </a:r>
            <a:r>
              <a:rPr lang="en-IE" sz="6000" b="1" i="1" dirty="0" err="1">
                <a:solidFill>
                  <a:srgbClr val="FF0000"/>
                </a:solidFill>
              </a:rPr>
              <a:t>féidir</a:t>
            </a:r>
            <a:r>
              <a:rPr lang="en-IE" sz="6000" b="1" i="1" dirty="0">
                <a:solidFill>
                  <a:srgbClr val="FF0000"/>
                </a:solidFill>
              </a:rPr>
              <a:t> </a:t>
            </a:r>
            <a:r>
              <a:rPr lang="en-IE" sz="6000" b="1" i="1" dirty="0" err="1">
                <a:solidFill>
                  <a:srgbClr val="FF0000"/>
                </a:solidFill>
              </a:rPr>
              <a:t>iad</a:t>
            </a:r>
            <a:r>
              <a:rPr lang="en-IE" sz="6000" b="1" i="1" dirty="0">
                <a:solidFill>
                  <a:srgbClr val="FF0000"/>
                </a:solidFill>
              </a:rPr>
              <a:t> a </a:t>
            </a:r>
            <a:r>
              <a:rPr lang="en-IE" sz="6000" b="1" i="1" dirty="0" err="1">
                <a:solidFill>
                  <a:srgbClr val="FF0000"/>
                </a:solidFill>
              </a:rPr>
              <a:t>athúsáid</a:t>
            </a:r>
            <a:r>
              <a:rPr lang="en-IE" sz="6000" b="1" i="1" dirty="0">
                <a:solidFill>
                  <a:srgbClr val="FF0000"/>
                </a:solidFill>
              </a:rPr>
              <a:t>. </a:t>
            </a:r>
            <a:r>
              <a:rPr lang="en-IE" sz="6000" b="1" i="1" dirty="0" err="1">
                <a:solidFill>
                  <a:srgbClr val="FF0000"/>
                </a:solidFill>
              </a:rPr>
              <a:t>Ní</a:t>
            </a:r>
            <a:r>
              <a:rPr lang="en-IE" sz="6000" b="1" i="1" dirty="0">
                <a:solidFill>
                  <a:srgbClr val="FF0000"/>
                </a:solidFill>
              </a:rPr>
              <a:t> </a:t>
            </a:r>
            <a:endParaRPr lang="en-IE" sz="6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E" sz="6000" b="1" i="1" dirty="0" err="1">
                <a:solidFill>
                  <a:srgbClr val="FF0000"/>
                </a:solidFill>
              </a:rPr>
              <a:t>amach</a:t>
            </a:r>
            <a:r>
              <a:rPr lang="en-IE" sz="6000" b="1" i="1" dirty="0">
                <a:solidFill>
                  <a:srgbClr val="FF0000"/>
                </a:solidFill>
              </a:rPr>
              <a:t> </a:t>
            </a:r>
            <a:r>
              <a:rPr lang="en-IE" sz="6000" b="1" i="1" dirty="0" err="1">
                <a:solidFill>
                  <a:srgbClr val="FF0000"/>
                </a:solidFill>
              </a:rPr>
              <a:t>sa</a:t>
            </a:r>
            <a:r>
              <a:rPr lang="en-IE" sz="6000" b="1" i="1" dirty="0">
                <a:solidFill>
                  <a:srgbClr val="FF0000"/>
                </a:solidFill>
              </a:rPr>
              <a:t> </a:t>
            </a:r>
            <a:r>
              <a:rPr lang="en-IE" sz="6000" b="1" i="1" dirty="0" err="1">
                <a:solidFill>
                  <a:srgbClr val="FF0000"/>
                </a:solidFill>
              </a:rPr>
              <a:t>deireadh</a:t>
            </a:r>
            <a:r>
              <a:rPr lang="en-IE" sz="6000" b="1" i="1" dirty="0">
                <a:solidFill>
                  <a:srgbClr val="FF0000"/>
                </a:solidFill>
              </a:rPr>
              <a:t>. </a:t>
            </a:r>
            <a:r>
              <a:rPr lang="en-IE" sz="6000" b="1" i="1" dirty="0" err="1">
                <a:solidFill>
                  <a:srgbClr val="FF0000"/>
                </a:solidFill>
              </a:rPr>
              <a:t>Ídítear</a:t>
            </a:r>
            <a:r>
              <a:rPr lang="en-IE" sz="6000" b="1" i="1" dirty="0">
                <a:solidFill>
                  <a:srgbClr val="FF0000"/>
                </a:solidFill>
              </a:rPr>
              <a:t> </a:t>
            </a:r>
            <a:r>
              <a:rPr lang="en-IE" sz="6000" b="1" i="1" dirty="0" err="1">
                <a:solidFill>
                  <a:srgbClr val="FF0000"/>
                </a:solidFill>
              </a:rPr>
              <a:t>iad</a:t>
            </a:r>
            <a:r>
              <a:rPr lang="en-IE" sz="6000" b="1" i="1" dirty="0">
                <a:solidFill>
                  <a:srgbClr val="FF0000"/>
                </a:solidFill>
              </a:rPr>
              <a:t>.                    </a:t>
            </a:r>
            <a:r>
              <a:rPr lang="en-IE" sz="6000" b="1" i="1" dirty="0" smtClean="0">
                <a:solidFill>
                  <a:srgbClr val="FF0000"/>
                </a:solidFill>
              </a:rPr>
              <a:t>  </a:t>
            </a:r>
            <a:r>
              <a:rPr lang="en-IE" sz="6000" b="1" i="1" dirty="0" err="1" smtClean="0">
                <a:solidFill>
                  <a:srgbClr val="FF0000"/>
                </a:solidFill>
              </a:rPr>
              <a:t>ritheann</a:t>
            </a:r>
            <a:r>
              <a:rPr lang="en-IE" sz="6000" b="1" i="1" dirty="0" smtClean="0">
                <a:solidFill>
                  <a:srgbClr val="FF0000"/>
                </a:solidFill>
              </a:rPr>
              <a:t> </a:t>
            </a:r>
            <a:r>
              <a:rPr lang="en-IE" sz="6000" b="1" i="1" dirty="0" err="1">
                <a:solidFill>
                  <a:srgbClr val="FF0000"/>
                </a:solidFill>
              </a:rPr>
              <a:t>siad</a:t>
            </a:r>
            <a:r>
              <a:rPr lang="en-IE" sz="6000" b="1" i="1" dirty="0">
                <a:solidFill>
                  <a:srgbClr val="FF0000"/>
                </a:solidFill>
              </a:rPr>
              <a:t> </a:t>
            </a:r>
            <a:r>
              <a:rPr lang="en-IE" sz="6000" b="1" i="1" dirty="0" err="1">
                <a:solidFill>
                  <a:srgbClr val="FF0000"/>
                </a:solidFill>
              </a:rPr>
              <a:t>amach</a:t>
            </a:r>
            <a:r>
              <a:rPr lang="en-IE" sz="6000" b="1" i="1" dirty="0">
                <a:solidFill>
                  <a:srgbClr val="FF0000"/>
                </a:solidFill>
              </a:rPr>
              <a:t>. </a:t>
            </a:r>
            <a:endParaRPr lang="en-IE" sz="6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E" sz="6000" b="1" i="1" dirty="0">
                <a:solidFill>
                  <a:srgbClr val="FF0000"/>
                </a:solidFill>
              </a:rPr>
              <a:t>	</a:t>
            </a:r>
            <a:r>
              <a:rPr lang="en-IE" sz="6000" b="1" i="1" dirty="0" smtClean="0">
                <a:solidFill>
                  <a:srgbClr val="FF0000"/>
                </a:solidFill>
              </a:rPr>
              <a:t>						</a:t>
            </a:r>
            <a:r>
              <a:rPr lang="en-IE" sz="6000" b="1" i="1" dirty="0" err="1" smtClean="0">
                <a:solidFill>
                  <a:srgbClr val="FF0000"/>
                </a:solidFill>
              </a:rPr>
              <a:t>Ní</a:t>
            </a:r>
            <a:r>
              <a:rPr lang="en-IE" sz="6000" b="1" i="1" dirty="0" smtClean="0">
                <a:solidFill>
                  <a:srgbClr val="FF0000"/>
                </a:solidFill>
              </a:rPr>
              <a:t> </a:t>
            </a:r>
            <a:r>
              <a:rPr lang="en-IE" sz="6000" b="1" i="1" dirty="0" err="1">
                <a:solidFill>
                  <a:srgbClr val="FF0000"/>
                </a:solidFill>
              </a:rPr>
              <a:t>ídítear</a:t>
            </a:r>
            <a:r>
              <a:rPr lang="en-IE" sz="6000" b="1" i="1" dirty="0">
                <a:solidFill>
                  <a:srgbClr val="FF0000"/>
                </a:solidFill>
              </a:rPr>
              <a:t> </a:t>
            </a:r>
            <a:r>
              <a:rPr lang="en-IE" sz="6000" b="1" i="1" dirty="0" err="1">
                <a:solidFill>
                  <a:srgbClr val="FF0000"/>
                </a:solidFill>
              </a:rPr>
              <a:t>iad</a:t>
            </a:r>
            <a:r>
              <a:rPr lang="en-IE" sz="6000" b="1" i="1" dirty="0">
                <a:solidFill>
                  <a:srgbClr val="FF0000"/>
                </a:solidFill>
              </a:rPr>
              <a:t> </a:t>
            </a:r>
            <a:r>
              <a:rPr lang="en-IE" sz="6000" b="1" i="1" dirty="0" err="1" smtClean="0">
                <a:solidFill>
                  <a:srgbClr val="FF0000"/>
                </a:solidFill>
              </a:rPr>
              <a:t>riamh</a:t>
            </a:r>
            <a:endParaRPr lang="en-IE" sz="6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E" sz="5100" dirty="0" smtClean="0"/>
              <a:t>	</a:t>
            </a:r>
            <a:r>
              <a:rPr lang="en-IE" sz="6000" dirty="0" smtClean="0"/>
              <a:t>	*   </a:t>
            </a:r>
            <a:r>
              <a:rPr lang="en-IE" sz="7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Gual</a:t>
            </a:r>
            <a:r>
              <a:rPr lang="en-IE" sz="6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lang="en-IE" sz="7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Solas</a:t>
            </a:r>
            <a:r>
              <a:rPr lang="en-IE" sz="7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7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IE" sz="7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7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gréine</a:t>
            </a:r>
            <a:r>
              <a:rPr lang="en-IE" sz="6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lvl="2"/>
            <a:r>
              <a:rPr lang="en-IE" sz="7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Ola</a:t>
            </a:r>
            <a:r>
              <a:rPr lang="en-IE" sz="6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  <a:r>
              <a:rPr lang="en-IE" sz="7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Gaoth</a:t>
            </a:r>
            <a:endParaRPr lang="en-IE" sz="7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/>
            <a:r>
              <a:rPr lang="en-IE" sz="7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Móin</a:t>
            </a:r>
            <a:r>
              <a:rPr lang="en-IE" sz="6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lang="en-IE" sz="7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Taoidí</a:t>
            </a:r>
            <a:endParaRPr lang="en-IE" sz="7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/>
            <a:r>
              <a:rPr lang="en-IE" sz="7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Gás</a:t>
            </a:r>
            <a:r>
              <a:rPr lang="en-IE" sz="6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  <a:r>
              <a:rPr lang="en-IE" sz="7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Hiodreleictreach</a:t>
            </a:r>
            <a:endParaRPr lang="en-IE" sz="7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IE" sz="6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					</a:t>
            </a:r>
            <a:r>
              <a:rPr lang="en-IE" sz="7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Tonnta</a:t>
            </a:r>
            <a:endParaRPr lang="en-IE" sz="7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IE" sz="7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					</a:t>
            </a:r>
            <a:r>
              <a:rPr lang="en-IE" sz="7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Geotheirmeach</a:t>
            </a:r>
            <a:endParaRPr lang="en-IE" sz="7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IE" sz="7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					</a:t>
            </a:r>
            <a:r>
              <a:rPr lang="en-IE" sz="7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Núicléach</a:t>
            </a:r>
            <a:endParaRPr lang="en-IE" sz="7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2583715" y="100629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35215" y="1094353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l"/>
            <a:r>
              <a:rPr lang="en-IE" sz="6000" b="1" dirty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 </a:t>
            </a:r>
            <a:r>
              <a:rPr lang="en-IE" sz="6000" b="1" dirty="0" err="1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Ghrian</a:t>
            </a:r>
            <a:endParaRPr lang="en-IE" sz="6000" dirty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12244"/>
            <a:ext cx="9324528" cy="6192688"/>
          </a:xfrm>
        </p:spPr>
        <p:txBody>
          <a:bodyPr>
            <a:normAutofit/>
          </a:bodyPr>
          <a:lstStyle/>
          <a:p>
            <a:pPr lvl="0"/>
            <a:r>
              <a:rPr lang="en-IE" sz="3600" dirty="0" err="1"/>
              <a:t>Foinse</a:t>
            </a:r>
            <a:r>
              <a:rPr lang="en-IE" sz="3600" dirty="0"/>
              <a:t> </a:t>
            </a:r>
            <a:r>
              <a:rPr lang="en-IE" sz="3600" b="1" dirty="0" err="1"/>
              <a:t>gach</a:t>
            </a:r>
            <a:r>
              <a:rPr lang="en-IE" sz="3600" b="1" dirty="0"/>
              <a:t> </a:t>
            </a:r>
            <a:r>
              <a:rPr lang="en-IE" sz="3600" b="1" dirty="0" err="1"/>
              <a:t>cinéal</a:t>
            </a:r>
            <a:r>
              <a:rPr lang="en-IE" sz="3600" b="1" dirty="0"/>
              <a:t> </a:t>
            </a:r>
            <a:r>
              <a:rPr lang="en-IE" sz="3600" b="1" dirty="0" err="1"/>
              <a:t>fuinnimh</a:t>
            </a:r>
            <a:r>
              <a:rPr lang="en-IE" sz="3600" b="1" dirty="0"/>
              <a:t> </a:t>
            </a:r>
            <a:r>
              <a:rPr lang="en-IE" sz="3600" b="1" dirty="0" err="1"/>
              <a:t>atá</a:t>
            </a:r>
            <a:r>
              <a:rPr lang="en-IE" sz="3600" b="1" dirty="0"/>
              <a:t> </a:t>
            </a:r>
            <a:endParaRPr lang="en-IE" sz="3600" b="1" dirty="0" smtClean="0"/>
          </a:p>
          <a:p>
            <a:pPr lvl="0">
              <a:buNone/>
            </a:pPr>
            <a:r>
              <a:rPr lang="en-IE" sz="3600" b="1" dirty="0"/>
              <a:t> </a:t>
            </a:r>
            <a:r>
              <a:rPr lang="en-IE" sz="3600" b="1" dirty="0" smtClean="0"/>
              <a:t> again </a:t>
            </a:r>
            <a:r>
              <a:rPr lang="en-IE" sz="3600" dirty="0" err="1" smtClean="0"/>
              <a:t>ar</a:t>
            </a:r>
            <a:r>
              <a:rPr lang="en-IE" sz="3600" dirty="0" smtClean="0"/>
              <a:t> </a:t>
            </a:r>
            <a:r>
              <a:rPr lang="en-IE" sz="3600" dirty="0"/>
              <a:t>an </a:t>
            </a:r>
            <a:r>
              <a:rPr lang="en-IE" sz="3600" dirty="0" err="1" smtClean="0"/>
              <a:t>Domhain</a:t>
            </a:r>
            <a:r>
              <a:rPr lang="en-IE" sz="3600" dirty="0" smtClean="0"/>
              <a:t>!!</a:t>
            </a:r>
            <a:endParaRPr lang="en-IE" sz="3600" dirty="0"/>
          </a:p>
          <a:p>
            <a:pPr lvl="0"/>
            <a:r>
              <a:rPr lang="en-IE" sz="3600" dirty="0" err="1" smtClean="0"/>
              <a:t>Faigheann</a:t>
            </a:r>
            <a:r>
              <a:rPr lang="en-IE" sz="3600" dirty="0" smtClean="0"/>
              <a:t> </a:t>
            </a:r>
            <a:r>
              <a:rPr lang="en-IE" sz="3600" b="1" dirty="0" err="1"/>
              <a:t>plandaí</a:t>
            </a:r>
            <a:r>
              <a:rPr lang="en-IE" sz="3600" b="1" dirty="0"/>
              <a:t> a </a:t>
            </a:r>
            <a:r>
              <a:rPr lang="en-IE" sz="3600" b="1" dirty="0" err="1"/>
              <a:t>gcuid</a:t>
            </a:r>
            <a:r>
              <a:rPr lang="en-IE" sz="3600" b="1" dirty="0"/>
              <a:t> </a:t>
            </a:r>
            <a:r>
              <a:rPr lang="en-IE" sz="3600" b="1" dirty="0" err="1"/>
              <a:t>bia</a:t>
            </a:r>
            <a:r>
              <a:rPr lang="en-IE" sz="3600" b="1" dirty="0"/>
              <a:t> ó </a:t>
            </a:r>
            <a:r>
              <a:rPr lang="en-IE" sz="3600" b="1" dirty="0" err="1"/>
              <a:t>sholas</a:t>
            </a:r>
            <a:r>
              <a:rPr lang="en-IE" sz="3600" b="1" dirty="0"/>
              <a:t> </a:t>
            </a:r>
            <a:r>
              <a:rPr lang="en-IE" sz="3600" dirty="0" err="1"/>
              <a:t>na</a:t>
            </a:r>
            <a:r>
              <a:rPr lang="en-IE" sz="3600" dirty="0"/>
              <a:t> </a:t>
            </a:r>
            <a:r>
              <a:rPr lang="en-IE" sz="3600" dirty="0" err="1"/>
              <a:t>gréine</a:t>
            </a:r>
            <a:r>
              <a:rPr lang="en-IE" sz="3600" dirty="0"/>
              <a:t> </a:t>
            </a:r>
            <a:r>
              <a:rPr lang="en-IE" sz="3600" dirty="0" err="1"/>
              <a:t>i</a:t>
            </a:r>
            <a:r>
              <a:rPr lang="en-IE" sz="3600" dirty="0"/>
              <a:t> </a:t>
            </a:r>
            <a:r>
              <a:rPr lang="en-IE" sz="3600" dirty="0" err="1"/>
              <a:t>rith</a:t>
            </a:r>
            <a:r>
              <a:rPr lang="en-IE" sz="3600" dirty="0"/>
              <a:t> </a:t>
            </a:r>
            <a:r>
              <a:rPr lang="en-IE" sz="3600" b="1" dirty="0" err="1">
                <a:solidFill>
                  <a:srgbClr val="00B050"/>
                </a:solidFill>
              </a:rPr>
              <a:t>fotáisintéise</a:t>
            </a:r>
            <a:r>
              <a:rPr lang="en-IE" sz="3600" dirty="0"/>
              <a:t>. </a:t>
            </a:r>
            <a:endParaRPr lang="en-IE" sz="3600" dirty="0" smtClean="0"/>
          </a:p>
          <a:p>
            <a:pPr lvl="0"/>
            <a:r>
              <a:rPr lang="en-IE" sz="3600" dirty="0" err="1" smtClean="0"/>
              <a:t>Braitheann</a:t>
            </a:r>
            <a:r>
              <a:rPr lang="en-IE" sz="3600" dirty="0" smtClean="0"/>
              <a:t> </a:t>
            </a:r>
            <a:r>
              <a:rPr lang="en-IE" sz="3600" dirty="0" err="1"/>
              <a:t>ainmhithe</a:t>
            </a:r>
            <a:r>
              <a:rPr lang="en-IE" sz="3600" dirty="0"/>
              <a:t> </a:t>
            </a:r>
            <a:r>
              <a:rPr lang="en-IE" sz="3600" dirty="0" err="1"/>
              <a:t>ar</a:t>
            </a:r>
            <a:r>
              <a:rPr lang="en-IE" sz="3600" dirty="0"/>
              <a:t> </a:t>
            </a:r>
            <a:r>
              <a:rPr lang="en-IE" sz="3600" dirty="0" err="1"/>
              <a:t>plandaí</a:t>
            </a:r>
            <a:r>
              <a:rPr lang="en-IE" sz="3600" dirty="0"/>
              <a:t> </a:t>
            </a:r>
            <a:r>
              <a:rPr lang="en-IE" sz="3600" dirty="0" err="1"/>
              <a:t>nó</a:t>
            </a:r>
            <a:r>
              <a:rPr lang="en-IE" sz="3600" dirty="0"/>
              <a:t> </a:t>
            </a:r>
            <a:r>
              <a:rPr lang="en-IE" sz="3600" dirty="0" err="1"/>
              <a:t>ar</a:t>
            </a:r>
            <a:r>
              <a:rPr lang="en-IE" sz="3600" dirty="0"/>
              <a:t> </a:t>
            </a:r>
            <a:r>
              <a:rPr lang="en-IE" sz="3600" dirty="0" err="1"/>
              <a:t>ainmhithe</a:t>
            </a:r>
            <a:r>
              <a:rPr lang="en-IE" sz="3600" dirty="0"/>
              <a:t> a </a:t>
            </a:r>
            <a:r>
              <a:rPr lang="en-IE" sz="3600" dirty="0" err="1"/>
              <a:t>itheann</a:t>
            </a:r>
            <a:r>
              <a:rPr lang="en-IE" sz="3600" dirty="0"/>
              <a:t> </a:t>
            </a:r>
            <a:r>
              <a:rPr lang="en-IE" sz="3600" dirty="0" err="1"/>
              <a:t>plandaí</a:t>
            </a:r>
            <a:r>
              <a:rPr lang="en-IE" sz="3600" dirty="0"/>
              <a:t> </a:t>
            </a:r>
            <a:r>
              <a:rPr lang="en-IE" sz="3600" dirty="0" err="1"/>
              <a:t>i</a:t>
            </a:r>
            <a:r>
              <a:rPr lang="en-IE" sz="3600" dirty="0"/>
              <a:t> </a:t>
            </a:r>
            <a:r>
              <a:rPr lang="en-IE" sz="3600" dirty="0" err="1"/>
              <a:t>gcóir</a:t>
            </a:r>
            <a:r>
              <a:rPr lang="en-IE" sz="3600" dirty="0"/>
              <a:t> a </a:t>
            </a:r>
            <a:r>
              <a:rPr lang="en-IE" sz="3600" dirty="0" err="1"/>
              <a:t>gcuid</a:t>
            </a:r>
            <a:r>
              <a:rPr lang="en-IE" sz="3600" dirty="0"/>
              <a:t> </a:t>
            </a:r>
            <a:r>
              <a:rPr lang="en-IE" sz="3600" dirty="0" err="1"/>
              <a:t>bia</a:t>
            </a:r>
            <a:r>
              <a:rPr lang="en-IE" sz="3600" dirty="0"/>
              <a:t>. </a:t>
            </a:r>
            <a:endParaRPr lang="en-IE" sz="3600" dirty="0" smtClean="0"/>
          </a:p>
          <a:p>
            <a:pPr lvl="0"/>
            <a:r>
              <a:rPr lang="en-IE" sz="3600" b="1" u="sng" dirty="0" err="1" smtClean="0"/>
              <a:t>Dá</a:t>
            </a:r>
            <a:r>
              <a:rPr lang="en-IE" sz="3600" b="1" u="sng" dirty="0" smtClean="0"/>
              <a:t> </a:t>
            </a:r>
            <a:r>
              <a:rPr lang="en-IE" sz="3600" b="1" u="sng" dirty="0" err="1"/>
              <a:t>bhrí</a:t>
            </a:r>
            <a:r>
              <a:rPr lang="en-IE" sz="3600" b="1" u="sng" dirty="0"/>
              <a:t> sin </a:t>
            </a:r>
            <a:r>
              <a:rPr lang="en-IE" sz="3600" b="1" u="sng" dirty="0" err="1"/>
              <a:t>braitheann</a:t>
            </a:r>
            <a:r>
              <a:rPr lang="en-IE" sz="3600" b="1" u="sng" dirty="0"/>
              <a:t> </a:t>
            </a:r>
            <a:r>
              <a:rPr lang="en-IE" sz="3600" b="1" u="sng" dirty="0" err="1"/>
              <a:t>gach</a:t>
            </a:r>
            <a:r>
              <a:rPr lang="en-IE" sz="3600" b="1" u="sng" dirty="0"/>
              <a:t> </a:t>
            </a:r>
            <a:r>
              <a:rPr lang="en-IE" sz="3600" b="1" u="sng" dirty="0" err="1"/>
              <a:t>ní</a:t>
            </a:r>
            <a:r>
              <a:rPr lang="en-IE" sz="3600" b="1" u="sng" dirty="0"/>
              <a:t> </a:t>
            </a:r>
            <a:r>
              <a:rPr lang="en-IE" sz="3600" b="1" u="sng" dirty="0" err="1"/>
              <a:t>beo</a:t>
            </a:r>
            <a:r>
              <a:rPr lang="en-IE" sz="3600" b="1" u="sng" dirty="0"/>
              <a:t> </a:t>
            </a:r>
            <a:r>
              <a:rPr lang="en-IE" sz="3600" b="1" u="sng" dirty="0" err="1"/>
              <a:t>ar</a:t>
            </a:r>
            <a:r>
              <a:rPr lang="en-IE" sz="3600" b="1" u="sng" dirty="0"/>
              <a:t> an </a:t>
            </a:r>
            <a:r>
              <a:rPr lang="en-IE" sz="3600" b="1" u="sng" dirty="0" err="1"/>
              <a:t>Grian</a:t>
            </a:r>
            <a:r>
              <a:rPr lang="en-IE" sz="3600" b="1" u="sng" dirty="0"/>
              <a:t> </a:t>
            </a:r>
            <a:r>
              <a:rPr lang="en-IE" sz="3600" b="1" u="sng" dirty="0" err="1"/>
              <a:t>i</a:t>
            </a:r>
            <a:r>
              <a:rPr lang="en-IE" sz="3600" b="1" u="sng" dirty="0"/>
              <a:t> </a:t>
            </a:r>
            <a:r>
              <a:rPr lang="en-IE" sz="3600" b="1" u="sng" dirty="0" err="1"/>
              <a:t>gcóir</a:t>
            </a:r>
            <a:r>
              <a:rPr lang="en-IE" sz="3600" b="1" u="sng" dirty="0"/>
              <a:t> </a:t>
            </a:r>
            <a:r>
              <a:rPr lang="en-IE" sz="3600" b="1" u="sng" dirty="0" err="1"/>
              <a:t>fhuinnimh</a:t>
            </a:r>
            <a:r>
              <a:rPr lang="en-IE" sz="3600" b="1" u="sng" dirty="0"/>
              <a:t>. </a:t>
            </a:r>
          </a:p>
        </p:txBody>
      </p:sp>
      <p:pic>
        <p:nvPicPr>
          <p:cNvPr id="46082" name="Picture 2" descr="http://www.universetoday.com/wp-content/uploads/2010/07/Our-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6672"/>
            <a:ext cx="2223566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u="sng" dirty="0" err="1">
                <a:solidFill>
                  <a:srgbClr val="00B050"/>
                </a:solidFill>
              </a:rPr>
              <a:t>Imchoimead</a:t>
            </a:r>
            <a:r>
              <a:rPr lang="en-IE" b="1" u="sng" dirty="0">
                <a:solidFill>
                  <a:srgbClr val="00B050"/>
                </a:solidFill>
              </a:rPr>
              <a:t> </a:t>
            </a:r>
            <a:r>
              <a:rPr lang="en-IE" b="1" u="sng" dirty="0" err="1" smtClean="0">
                <a:solidFill>
                  <a:srgbClr val="00B050"/>
                </a:solidFill>
              </a:rPr>
              <a:t>Fhuinnimh</a:t>
            </a:r>
            <a:r>
              <a:rPr lang="en-IE" b="1" u="sng" dirty="0" smtClean="0">
                <a:solidFill>
                  <a:srgbClr val="00B050"/>
                </a:solidFill>
              </a:rPr>
              <a:t> (conserving)</a:t>
            </a:r>
            <a:endParaRPr lang="en-IE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/>
          <a:lstStyle/>
          <a:p>
            <a:r>
              <a:rPr lang="en-IE" dirty="0"/>
              <a:t>Is </a:t>
            </a:r>
            <a:r>
              <a:rPr lang="en-IE" dirty="0" err="1"/>
              <a:t>féidir</a:t>
            </a:r>
            <a:r>
              <a:rPr lang="en-IE" dirty="0"/>
              <a:t> </a:t>
            </a:r>
            <a:r>
              <a:rPr lang="en-IE" dirty="0" err="1"/>
              <a:t>linn</a:t>
            </a:r>
            <a:r>
              <a:rPr lang="en-IE" dirty="0"/>
              <a:t> an </a:t>
            </a:r>
            <a:r>
              <a:rPr lang="en-IE" dirty="0" err="1"/>
              <a:t>mhéid</a:t>
            </a:r>
            <a:r>
              <a:rPr lang="en-IE" dirty="0"/>
              <a:t> </a:t>
            </a:r>
            <a:r>
              <a:rPr lang="en-IE" dirty="0" err="1"/>
              <a:t>fhuinnimh</a:t>
            </a:r>
            <a:r>
              <a:rPr lang="en-IE" dirty="0"/>
              <a:t> a </a:t>
            </a:r>
            <a:r>
              <a:rPr lang="en-IE" dirty="0" err="1"/>
              <a:t>úsáidtear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rith</a:t>
            </a:r>
            <a:r>
              <a:rPr lang="en-IE" dirty="0"/>
              <a:t> an </a:t>
            </a:r>
            <a:r>
              <a:rPr lang="en-IE" dirty="0" err="1"/>
              <a:t>lae</a:t>
            </a:r>
            <a:r>
              <a:rPr lang="en-IE" dirty="0"/>
              <a:t> a </a:t>
            </a:r>
            <a:r>
              <a:rPr lang="en-IE" dirty="0" err="1"/>
              <a:t>laghdú</a:t>
            </a:r>
            <a:r>
              <a:rPr lang="en-IE" dirty="0"/>
              <a:t> </a:t>
            </a:r>
            <a:r>
              <a:rPr lang="en-IE" dirty="0" smtClean="0"/>
              <a:t>&amp; </a:t>
            </a:r>
            <a:r>
              <a:rPr lang="en-IE" dirty="0" err="1"/>
              <a:t>breoslaí</a:t>
            </a:r>
            <a:r>
              <a:rPr lang="en-IE" dirty="0"/>
              <a:t> a </a:t>
            </a:r>
            <a:r>
              <a:rPr lang="en-IE" dirty="0" err="1" smtClean="0"/>
              <a:t>chaomhnú</a:t>
            </a:r>
            <a:endParaRPr lang="en-IE" dirty="0" smtClean="0"/>
          </a:p>
          <a:p>
            <a:r>
              <a:rPr lang="en-IE" b="1" dirty="0" err="1" smtClean="0">
                <a:solidFill>
                  <a:srgbClr val="FF0000"/>
                </a:solidFill>
              </a:rPr>
              <a:t>Conas</a:t>
            </a:r>
            <a:r>
              <a:rPr lang="en-IE" b="1" dirty="0" smtClean="0">
                <a:solidFill>
                  <a:srgbClr val="FF0000"/>
                </a:solidFill>
              </a:rPr>
              <a:t>???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kcplkids.com/images/house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12124"/>
            <a:ext cx="6336704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 descr="http://www.kcplkids.com/images/house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 descr="conservation-house-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7976" cy="49325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OBAIR= </a:t>
            </a:r>
            <a:r>
              <a:rPr lang="en-IE" sz="3600" b="1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déantar</a:t>
            </a:r>
            <a:r>
              <a:rPr lang="en-IE" sz="36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OBAIR </a:t>
            </a:r>
            <a:r>
              <a:rPr lang="en-IE" sz="3600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nuair</a:t>
            </a:r>
            <a:r>
              <a:rPr lang="en-IE" sz="36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r>
              <a:rPr lang="en-IE" sz="36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IE" sz="3600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bhogtar</a:t>
            </a:r>
            <a:r>
              <a:rPr lang="en-IE" sz="3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3600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corp</a:t>
            </a:r>
            <a:endParaRPr lang="en-IE" sz="3600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IE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Foirmle</a:t>
            </a:r>
            <a:r>
              <a:rPr lang="en-IE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IE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IE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IE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IE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Aonaid</a:t>
            </a:r>
            <a:r>
              <a:rPr lang="en-IE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   </a:t>
            </a:r>
            <a:r>
              <a:rPr lang="en-IE" sz="3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Giúil</a:t>
            </a:r>
            <a:r>
              <a:rPr lang="en-IE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(J)</a:t>
            </a:r>
            <a:endParaRPr lang="en-IE" sz="3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IE" sz="4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IE" dirty="0"/>
          </a:p>
        </p:txBody>
      </p:sp>
      <p:pic>
        <p:nvPicPr>
          <p:cNvPr id="2050" name="Picture 2" descr="https://encrypted-tbn2.gstatic.com/images?q=tbn:ANd9GcSxCPsdoXm2XDgSIVvO5062iAPTRLs6pnTLzKQb4urTa8rEEsK5V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54" y="421129"/>
            <a:ext cx="17897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1.gstatic.com/images?q=tbn:ANd9GcSk4UxWVC9qQ3bLTg8pjpGwjq1oGceJjn3QDaF07qOu3qD0SA8Uy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07" y="2060848"/>
            <a:ext cx="551510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798930"/>
            <a:ext cx="5818128" cy="11161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4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IE" sz="4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bair</a:t>
            </a:r>
            <a:r>
              <a:rPr lang="en-IE" sz="4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IE" sz="4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Fórsa</a:t>
            </a:r>
            <a:r>
              <a:rPr lang="en-IE" sz="4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X Fad</a:t>
            </a:r>
            <a:endParaRPr lang="en-IE" sz="4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E" b="1" dirty="0" smtClean="0"/>
              <a:t>		</a:t>
            </a:r>
            <a:r>
              <a:rPr lang="en-IE" sz="39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Cineálacha</a:t>
            </a:r>
            <a:r>
              <a:rPr lang="en-IE" sz="3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39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Fuinnimh</a:t>
            </a:r>
            <a:r>
              <a:rPr lang="en-IE" sz="3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(9)</a:t>
            </a:r>
            <a:endParaRPr lang="en-IE" sz="3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IE" b="1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IE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uinneamh</a:t>
            </a:r>
            <a:r>
              <a:rPr lang="en-IE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b="1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Stóráilte</a:t>
            </a:r>
            <a:r>
              <a:rPr lang="en-IE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IE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IE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uinneamh</a:t>
            </a:r>
            <a:r>
              <a:rPr lang="en-IE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Gníomhach</a:t>
            </a:r>
            <a:endParaRPr lang="en-IE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IE" dirty="0" smtClean="0"/>
              <a:t>	</a:t>
            </a:r>
            <a:r>
              <a:rPr lang="en-IE" b="1" dirty="0" smtClean="0"/>
              <a:t>1.Poitéinseal</a:t>
            </a:r>
            <a:r>
              <a:rPr lang="en-IE" b="1" dirty="0"/>
              <a:t>			</a:t>
            </a:r>
            <a:r>
              <a:rPr lang="en-IE" b="1" dirty="0" smtClean="0"/>
              <a:t>1.Cinéiteach</a:t>
            </a:r>
            <a:endParaRPr lang="en-IE" b="1" dirty="0"/>
          </a:p>
          <a:p>
            <a:pPr>
              <a:buNone/>
            </a:pPr>
            <a:r>
              <a:rPr lang="en-IE" b="1" dirty="0" smtClean="0"/>
              <a:t>	2.Núicléach</a:t>
            </a:r>
            <a:r>
              <a:rPr lang="en-IE" b="1" dirty="0"/>
              <a:t>			</a:t>
            </a:r>
            <a:r>
              <a:rPr lang="en-IE" b="1" dirty="0" smtClean="0"/>
              <a:t>2.Teas</a:t>
            </a:r>
            <a:endParaRPr lang="en-IE" b="1" dirty="0"/>
          </a:p>
          <a:p>
            <a:pPr>
              <a:buNone/>
            </a:pPr>
            <a:r>
              <a:rPr lang="en-IE" b="1" dirty="0" smtClean="0"/>
              <a:t>	3.Ceimiceach</a:t>
            </a:r>
            <a:r>
              <a:rPr lang="en-IE" b="1" dirty="0"/>
              <a:t>			</a:t>
            </a:r>
            <a:r>
              <a:rPr lang="en-IE" b="1" dirty="0" smtClean="0"/>
              <a:t>3.Solas</a:t>
            </a:r>
            <a:r>
              <a:rPr lang="en-IE" b="1" dirty="0"/>
              <a:t>						</a:t>
            </a:r>
            <a:r>
              <a:rPr lang="en-IE" b="1" dirty="0" smtClean="0"/>
              <a:t>		4.Fuaim</a:t>
            </a:r>
            <a:endParaRPr lang="en-IE" b="1" dirty="0"/>
          </a:p>
          <a:p>
            <a:pPr>
              <a:buNone/>
            </a:pPr>
            <a:r>
              <a:rPr lang="en-IE" b="1" dirty="0"/>
              <a:t>						</a:t>
            </a:r>
            <a:r>
              <a:rPr lang="en-IE" b="1" dirty="0" smtClean="0"/>
              <a:t>5.Leictreach</a:t>
            </a:r>
            <a:endParaRPr lang="en-IE" b="1" dirty="0"/>
          </a:p>
          <a:p>
            <a:pPr>
              <a:buNone/>
            </a:pPr>
            <a:r>
              <a:rPr lang="en-IE" b="1" dirty="0"/>
              <a:t>						</a:t>
            </a:r>
            <a:r>
              <a:rPr lang="en-IE" b="1" dirty="0" smtClean="0"/>
              <a:t>6.Maighnéadach</a:t>
            </a:r>
            <a:endParaRPr lang="en-IE" b="1" dirty="0"/>
          </a:p>
          <a:p>
            <a:endParaRPr lang="en-IE" dirty="0"/>
          </a:p>
        </p:txBody>
      </p:sp>
      <p:pic>
        <p:nvPicPr>
          <p:cNvPr id="23554" name="Picture 2" descr="http://t1.gstatic.com/images?q=tbn:ANd9GcRgxmHpDEvqUJwWc1YF7rjRJ7U5tU3JxnQYbz9R6d-cDp_KESyT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556792"/>
            <a:ext cx="1872208" cy="2088232"/>
          </a:xfrm>
          <a:prstGeom prst="rect">
            <a:avLst/>
          </a:prstGeom>
          <a:noFill/>
        </p:spPr>
      </p:pic>
      <p:sp>
        <p:nvSpPr>
          <p:cNvPr id="23556" name="AutoShape 4" descr="http://t0.gstatic.com/images?q=tbn:ANd9GcTSb0bWEWC4a2G-5nQY_hSYGa04aurWruKFuVbSHGg3TlAxbUPB2A&amp;t=1"/>
          <p:cNvSpPr>
            <a:spLocks noChangeAspect="1" noChangeArrowheads="1"/>
          </p:cNvSpPr>
          <p:nvPr/>
        </p:nvSpPr>
        <p:spPr bwMode="auto">
          <a:xfrm>
            <a:off x="155575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3558" name="Picture 6" descr="http://t0.gstatic.com/images?q=tbn:ANd9GcTSb0bWEWC4a2G-5nQY_hSYGa04aurWruKFuVbSHGg3TlAxbUPB2A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941168"/>
            <a:ext cx="2628900" cy="1743076"/>
          </a:xfrm>
          <a:prstGeom prst="rect">
            <a:avLst/>
          </a:prstGeom>
          <a:noFill/>
        </p:spPr>
      </p:pic>
      <p:sp>
        <p:nvSpPr>
          <p:cNvPr id="23562" name="AutoShape 10" descr="http://t3.gstatic.com/images?q=tbn:ANd9GcTH9pr6C01lh_cW7YVh9vMRm1zfxgFuyfK01SSjqImCGmEeckANMg&amp;t=1"/>
          <p:cNvSpPr>
            <a:spLocks noChangeAspect="1" noChangeArrowheads="1"/>
          </p:cNvSpPr>
          <p:nvPr/>
        </p:nvSpPr>
        <p:spPr bwMode="auto">
          <a:xfrm>
            <a:off x="155575" y="-1143000"/>
            <a:ext cx="1914525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3564" name="AutoShape 12" descr="http://t3.gstatic.com/images?q=tbn:ANd9GcTH9pr6C01lh_cW7YVh9vMRm1zfxgFuyfK01SSjqImCGmEeckANMg&amp;t=1"/>
          <p:cNvSpPr>
            <a:spLocks noChangeAspect="1" noChangeArrowheads="1"/>
          </p:cNvSpPr>
          <p:nvPr/>
        </p:nvSpPr>
        <p:spPr bwMode="auto">
          <a:xfrm>
            <a:off x="155575" y="-1143000"/>
            <a:ext cx="1914525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3566" name="Picture 14" descr="Thumbnai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556792"/>
            <a:ext cx="2160240" cy="2736304"/>
          </a:xfrm>
          <a:prstGeom prst="rect">
            <a:avLst/>
          </a:prstGeom>
          <a:noFill/>
        </p:spPr>
      </p:pic>
      <p:pic>
        <p:nvPicPr>
          <p:cNvPr id="23568" name="Picture 16" descr="http://t0.gstatic.com/images?q=tbn:ANd9GcTZm_rWRNpt9iKYIfdONC77kTkJFhPDPyXQ0AhfqOV6fwlFWouf&amp;t=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4544" y="3429000"/>
            <a:ext cx="496855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9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9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n-IE" sz="8000" b="1" dirty="0" err="1" smtClean="0">
                <a:solidFill>
                  <a:srgbClr val="0070C0"/>
                </a:solidFill>
              </a:rPr>
              <a:t>Fisic</a:t>
            </a:r>
            <a:r>
              <a:rPr lang="en-IE" sz="8000" b="1" dirty="0" smtClean="0">
                <a:solidFill>
                  <a:srgbClr val="0070C0"/>
                </a:solidFill>
              </a:rPr>
              <a:t> T.S</a:t>
            </a:r>
            <a:r>
              <a:rPr lang="en-IE" sz="8000" dirty="0" smtClean="0"/>
              <a:t>.</a:t>
            </a:r>
            <a:endParaRPr lang="en-IE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4000" b="1" dirty="0" err="1" smtClean="0"/>
              <a:t>Beidhmuid</a:t>
            </a:r>
            <a:r>
              <a:rPr lang="en-IE" sz="4000" b="1" dirty="0" smtClean="0"/>
              <a:t> </a:t>
            </a:r>
            <a:r>
              <a:rPr lang="en-IE" sz="4000" b="1" dirty="0" err="1" smtClean="0"/>
              <a:t>ag</a:t>
            </a:r>
            <a:r>
              <a:rPr lang="en-IE" sz="4000" b="1" dirty="0" smtClean="0"/>
              <a:t> </a:t>
            </a:r>
            <a:r>
              <a:rPr lang="en-IE" sz="4000" b="1" dirty="0" err="1" smtClean="0"/>
              <a:t>déanamh</a:t>
            </a:r>
            <a:r>
              <a:rPr lang="en-IE" sz="4000" b="1" dirty="0" smtClean="0"/>
              <a:t> </a:t>
            </a:r>
            <a:r>
              <a:rPr lang="en-IE" sz="4000" b="1" dirty="0" err="1" smtClean="0"/>
              <a:t>breis</a:t>
            </a:r>
            <a:r>
              <a:rPr lang="en-IE" sz="4000" b="1" dirty="0" smtClean="0"/>
              <a:t> </a:t>
            </a:r>
            <a:r>
              <a:rPr lang="en-IE" sz="4000" b="1" dirty="0" err="1" smtClean="0"/>
              <a:t>staidéar</a:t>
            </a:r>
            <a:r>
              <a:rPr lang="en-IE" sz="4000" b="1" dirty="0" smtClean="0"/>
              <a:t> </a:t>
            </a:r>
            <a:r>
              <a:rPr lang="en-IE" sz="4000" b="1" dirty="0" err="1" smtClean="0"/>
              <a:t>ar</a:t>
            </a:r>
            <a:r>
              <a:rPr lang="en-IE" sz="4000" b="1" dirty="0" smtClean="0"/>
              <a:t> </a:t>
            </a:r>
            <a:r>
              <a:rPr lang="en-IE" sz="4000" b="1" dirty="0" err="1" smtClean="0"/>
              <a:t>na</a:t>
            </a:r>
            <a:r>
              <a:rPr lang="en-IE" sz="4000" b="1" dirty="0" smtClean="0"/>
              <a:t> </a:t>
            </a:r>
            <a:r>
              <a:rPr lang="en-IE" sz="4000" b="1" smtClean="0"/>
              <a:t>Fuinnimh</a:t>
            </a:r>
            <a:r>
              <a:rPr lang="en-IE" sz="4000" b="1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000" dirty="0" err="1" smtClean="0">
                <a:solidFill>
                  <a:srgbClr val="FF0000"/>
                </a:solidFill>
              </a:rPr>
              <a:t>Teasa</a:t>
            </a:r>
            <a:endParaRPr lang="en-IE" sz="4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4000" dirty="0" err="1" smtClean="0">
                <a:solidFill>
                  <a:srgbClr val="FF0000"/>
                </a:solidFill>
              </a:rPr>
              <a:t>Leictreachas</a:t>
            </a:r>
            <a:endParaRPr lang="en-IE" sz="4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4000" dirty="0" err="1" smtClean="0">
                <a:solidFill>
                  <a:srgbClr val="FF0000"/>
                </a:solidFill>
              </a:rPr>
              <a:t>Fuaim</a:t>
            </a:r>
            <a:endParaRPr lang="en-IE" sz="4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4000" dirty="0" err="1" smtClean="0">
                <a:solidFill>
                  <a:srgbClr val="FF0000"/>
                </a:solidFill>
              </a:rPr>
              <a:t>Solas</a:t>
            </a:r>
            <a:endParaRPr lang="en-IE" sz="4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4000" dirty="0" err="1" smtClean="0">
                <a:solidFill>
                  <a:srgbClr val="FF0000"/>
                </a:solidFill>
              </a:rPr>
              <a:t>Maighnéadas</a:t>
            </a:r>
            <a:endParaRPr lang="en-IE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122" name="Picture 2" descr="https://encrypted-tbn3.gstatic.com/images?q=tbn:ANd9GcTP7xYR1N7b-o_IktBMCBA7UKRLgK-EgX2_LNPfUJK9Y7XuXeZ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096344" cy="433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91" y="836712"/>
            <a:ext cx="8892480" cy="6669360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IE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Poitéinseal</a:t>
            </a:r>
            <a:r>
              <a:rPr lang="en-IE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IE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err="1" smtClean="0"/>
              <a:t>Seo</a:t>
            </a:r>
            <a:r>
              <a:rPr lang="en-IE" dirty="0" smtClean="0"/>
              <a:t> </a:t>
            </a:r>
            <a:r>
              <a:rPr lang="en-IE" dirty="0"/>
              <a:t>an </a:t>
            </a:r>
            <a:r>
              <a:rPr lang="en-IE" dirty="0" err="1"/>
              <a:t>fuinneamh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 smtClean="0"/>
              <a:t>rud</a:t>
            </a:r>
            <a:r>
              <a:rPr lang="en-IE" dirty="0" smtClean="0"/>
              <a:t> </a:t>
            </a:r>
            <a:r>
              <a:rPr lang="en-IE" dirty="0" err="1"/>
              <a:t>dá</a:t>
            </a:r>
            <a:r>
              <a:rPr lang="en-IE" dirty="0"/>
              <a:t> </a:t>
            </a:r>
            <a:r>
              <a:rPr lang="en-IE" dirty="0" err="1" smtClean="0"/>
              <a:t>bharr</a:t>
            </a:r>
            <a:r>
              <a:rPr lang="en-IE" dirty="0" smtClean="0"/>
              <a:t> </a:t>
            </a:r>
            <a:r>
              <a:rPr lang="en-IE" dirty="0" err="1"/>
              <a:t>suíomh</a:t>
            </a:r>
            <a:r>
              <a:rPr lang="en-IE" dirty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dirty="0" err="1" smtClean="0"/>
              <a:t>cruth</a:t>
            </a:r>
            <a:endParaRPr lang="en-IE" dirty="0" smtClean="0"/>
          </a:p>
          <a:p>
            <a:pPr marL="514350" lvl="0" indent="-514350">
              <a:buAutoNum type="arabicPeriod"/>
            </a:pPr>
            <a:endParaRPr lang="en-IE" dirty="0" smtClean="0"/>
          </a:p>
          <a:p>
            <a:pPr lvl="0">
              <a:buNone/>
            </a:pPr>
            <a:r>
              <a:rPr lang="en-IE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2.Cinéiteach:</a:t>
            </a:r>
            <a:endParaRPr lang="en-IE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IE" dirty="0" err="1" smtClean="0"/>
              <a:t>Fuinneamh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gcorp</a:t>
            </a:r>
            <a:r>
              <a:rPr lang="en-IE" dirty="0" smtClean="0"/>
              <a:t> </a:t>
            </a:r>
            <a:r>
              <a:rPr lang="en-IE" dirty="0" err="1" smtClean="0"/>
              <a:t>atá</a:t>
            </a:r>
            <a:r>
              <a:rPr lang="en-IE" dirty="0" smtClean="0"/>
              <a:t> </a:t>
            </a:r>
          </a:p>
          <a:p>
            <a:pPr>
              <a:buNone/>
            </a:pPr>
            <a:r>
              <a:rPr lang="en-IE" dirty="0" err="1" smtClean="0">
                <a:solidFill>
                  <a:srgbClr val="D60093"/>
                </a:solidFill>
              </a:rPr>
              <a:t>ag</a:t>
            </a:r>
            <a:r>
              <a:rPr lang="en-IE" dirty="0" smtClean="0">
                <a:solidFill>
                  <a:srgbClr val="D60093"/>
                </a:solidFill>
              </a:rPr>
              <a:t> </a:t>
            </a:r>
            <a:r>
              <a:rPr lang="en-IE" dirty="0" err="1" smtClean="0">
                <a:solidFill>
                  <a:srgbClr val="D60093"/>
                </a:solidFill>
              </a:rPr>
              <a:t>gluaiseacht</a:t>
            </a:r>
            <a:endParaRPr lang="en-IE" dirty="0">
              <a:solidFill>
                <a:srgbClr val="D60093"/>
              </a:solidFill>
            </a:endParaRPr>
          </a:p>
          <a:p>
            <a:pPr marL="514350" lvl="0" indent="-514350">
              <a:buNone/>
            </a:pPr>
            <a:endParaRPr lang="en-IE" dirty="0" smtClean="0"/>
          </a:p>
          <a:p>
            <a:pPr marL="514350" lvl="0" indent="-514350">
              <a:buNone/>
            </a:pPr>
            <a:endParaRPr lang="en-IE" dirty="0"/>
          </a:p>
          <a:p>
            <a:pPr lvl="0"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1328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IE" b="1" dirty="0">
                <a:solidFill>
                  <a:srgbClr val="D60093"/>
                </a:solidFill>
              </a:rPr>
              <a:t>3. </a:t>
            </a:r>
            <a:r>
              <a:rPr lang="en-IE" b="1" dirty="0" err="1" smtClean="0">
                <a:solidFill>
                  <a:srgbClr val="D60093"/>
                </a:solidFill>
              </a:rPr>
              <a:t>Fuinneamh</a:t>
            </a:r>
            <a:r>
              <a:rPr lang="en-IE" b="1" dirty="0" smtClean="0">
                <a:solidFill>
                  <a:srgbClr val="D60093"/>
                </a:solidFill>
              </a:rPr>
              <a:t> </a:t>
            </a:r>
            <a:r>
              <a:rPr lang="en-IE" b="1" dirty="0" err="1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Ceimiceach</a:t>
            </a:r>
            <a:r>
              <a:rPr lang="en-IE" b="1" dirty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IE" dirty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IE" dirty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76362"/>
            <a:ext cx="4608512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u="sng" dirty="0" err="1" smtClean="0">
                <a:solidFill>
                  <a:schemeClr val="tx2"/>
                </a:solidFill>
              </a:rPr>
              <a:t>Fuinneamh</a:t>
            </a:r>
            <a:r>
              <a:rPr lang="en-IE" u="sng" dirty="0" smtClean="0">
                <a:solidFill>
                  <a:schemeClr val="tx2"/>
                </a:solidFill>
              </a:rPr>
              <a:t> </a:t>
            </a:r>
            <a:r>
              <a:rPr lang="en-IE" b="1" u="sng" dirty="0" err="1">
                <a:solidFill>
                  <a:schemeClr val="tx2"/>
                </a:solidFill>
              </a:rPr>
              <a:t>i</a:t>
            </a:r>
            <a:r>
              <a:rPr lang="en-IE" b="1" u="sng" dirty="0">
                <a:solidFill>
                  <a:schemeClr val="tx2"/>
                </a:solidFill>
              </a:rPr>
              <a:t> </a:t>
            </a:r>
            <a:r>
              <a:rPr lang="en-IE" b="1" u="sng" dirty="0" err="1">
                <a:solidFill>
                  <a:schemeClr val="tx2"/>
                </a:solidFill>
              </a:rPr>
              <a:t>bataire</a:t>
            </a:r>
            <a:r>
              <a:rPr lang="en-IE" b="1" u="sng" dirty="0">
                <a:solidFill>
                  <a:schemeClr val="tx2"/>
                </a:solidFill>
              </a:rPr>
              <a:t>, </a:t>
            </a:r>
            <a:r>
              <a:rPr lang="en-IE" b="1" u="sng" dirty="0" err="1" smtClean="0">
                <a:solidFill>
                  <a:schemeClr val="tx2"/>
                </a:solidFill>
              </a:rPr>
              <a:t>Bia</a:t>
            </a:r>
            <a:r>
              <a:rPr lang="en-IE" b="1" u="sng" dirty="0" smtClean="0">
                <a:solidFill>
                  <a:schemeClr val="tx2"/>
                </a:solidFill>
              </a:rPr>
              <a:t>, </a:t>
            </a:r>
            <a:r>
              <a:rPr lang="en-IE" b="1" u="sng" dirty="0" err="1">
                <a:solidFill>
                  <a:schemeClr val="tx2"/>
                </a:solidFill>
              </a:rPr>
              <a:t>breoslaí</a:t>
            </a:r>
            <a:r>
              <a:rPr lang="en-IE" b="1" u="sng" dirty="0">
                <a:solidFill>
                  <a:schemeClr val="tx2"/>
                </a:solidFill>
              </a:rPr>
              <a:t> (fuels).</a:t>
            </a:r>
            <a:r>
              <a:rPr lang="en-IE" u="sng" dirty="0">
                <a:solidFill>
                  <a:schemeClr val="tx2"/>
                </a:solidFill>
              </a:rPr>
              <a:t>..</a:t>
            </a:r>
          </a:p>
          <a:p>
            <a:pPr>
              <a:buNone/>
            </a:pPr>
            <a:r>
              <a:rPr lang="en-IE" dirty="0"/>
              <a:t>M/s: </a:t>
            </a:r>
            <a:r>
              <a:rPr lang="en-IE" sz="2800" dirty="0" err="1"/>
              <a:t>tá</a:t>
            </a:r>
            <a:r>
              <a:rPr lang="en-IE" sz="2800" dirty="0"/>
              <a:t> </a:t>
            </a:r>
            <a:r>
              <a:rPr lang="en-IE" sz="2800" dirty="0" err="1"/>
              <a:t>fuinneamh</a:t>
            </a:r>
            <a:r>
              <a:rPr lang="en-IE" sz="2800" dirty="0"/>
              <a:t> </a:t>
            </a:r>
            <a:r>
              <a:rPr lang="en-IE" sz="2800" dirty="0" err="1"/>
              <a:t>ceimiceach</a:t>
            </a:r>
            <a:r>
              <a:rPr lang="en-IE" sz="2800" dirty="0"/>
              <a:t> </a:t>
            </a:r>
            <a:r>
              <a:rPr lang="en-IE" sz="2800" b="1" dirty="0" err="1">
                <a:solidFill>
                  <a:srgbClr val="D60093"/>
                </a:solidFill>
              </a:rPr>
              <a:t>sa</a:t>
            </a:r>
            <a:r>
              <a:rPr lang="en-IE" sz="2800" b="1" dirty="0">
                <a:solidFill>
                  <a:srgbClr val="D60093"/>
                </a:solidFill>
              </a:rPr>
              <a:t> </a:t>
            </a:r>
            <a:r>
              <a:rPr lang="en-IE" sz="2800" b="1" dirty="0" err="1">
                <a:solidFill>
                  <a:srgbClr val="D60093"/>
                </a:solidFill>
              </a:rPr>
              <a:t>bhia</a:t>
            </a:r>
            <a:r>
              <a:rPr lang="en-IE" sz="2800" b="1" dirty="0">
                <a:solidFill>
                  <a:srgbClr val="D60093"/>
                </a:solidFill>
              </a:rPr>
              <a:t> a </a:t>
            </a:r>
            <a:r>
              <a:rPr lang="en-IE" sz="2800" b="1" dirty="0" err="1">
                <a:solidFill>
                  <a:srgbClr val="D60093"/>
                </a:solidFill>
              </a:rPr>
              <a:t>itheann</a:t>
            </a:r>
            <a:r>
              <a:rPr lang="en-IE" sz="2800" b="1" dirty="0">
                <a:solidFill>
                  <a:srgbClr val="D60093"/>
                </a:solidFill>
              </a:rPr>
              <a:t> </a:t>
            </a:r>
            <a:r>
              <a:rPr lang="en-IE" sz="2800" dirty="0" err="1"/>
              <a:t>tú</a:t>
            </a:r>
            <a:r>
              <a:rPr lang="en-IE" sz="2800" dirty="0"/>
              <a:t> &amp; </a:t>
            </a:r>
            <a:r>
              <a:rPr lang="en-IE" sz="2800" dirty="0" err="1"/>
              <a:t>stóraileann</a:t>
            </a:r>
            <a:r>
              <a:rPr lang="en-IE" sz="2800" dirty="0"/>
              <a:t> do </a:t>
            </a:r>
            <a:r>
              <a:rPr lang="en-IE" sz="2800" dirty="0" err="1"/>
              <a:t>corp</a:t>
            </a:r>
            <a:r>
              <a:rPr lang="en-IE" sz="2800" dirty="0"/>
              <a:t> an </a:t>
            </a:r>
            <a:r>
              <a:rPr lang="en-IE" sz="2800" dirty="0" err="1"/>
              <a:t>fuinneamh</a:t>
            </a:r>
            <a:r>
              <a:rPr lang="en-IE" sz="2800" dirty="0"/>
              <a:t> </a:t>
            </a:r>
            <a:r>
              <a:rPr lang="en-IE" sz="2800" dirty="0" err="1"/>
              <a:t>seo</a:t>
            </a:r>
            <a:r>
              <a:rPr lang="en-IE" sz="2800" dirty="0"/>
              <a:t> go </a:t>
            </a:r>
            <a:r>
              <a:rPr lang="en-IE" sz="2800" dirty="0" err="1"/>
              <a:t>dtí</a:t>
            </a:r>
            <a:r>
              <a:rPr lang="en-IE" sz="2800" dirty="0"/>
              <a:t> go </a:t>
            </a:r>
            <a:r>
              <a:rPr lang="en-IE" sz="2800" dirty="0" err="1"/>
              <a:t>bhfuil</a:t>
            </a:r>
            <a:r>
              <a:rPr lang="en-IE" sz="2800" dirty="0"/>
              <a:t> </a:t>
            </a:r>
            <a:r>
              <a:rPr lang="en-IE" sz="2800" dirty="0" err="1"/>
              <a:t>sé</a:t>
            </a:r>
            <a:r>
              <a:rPr lang="en-IE" sz="2800" dirty="0"/>
              <a:t> </a:t>
            </a:r>
            <a:r>
              <a:rPr lang="en-IE" sz="2800" dirty="0" err="1"/>
              <a:t>ag</a:t>
            </a:r>
            <a:r>
              <a:rPr lang="en-IE" sz="2800" dirty="0"/>
              <a:t> </a:t>
            </a:r>
            <a:r>
              <a:rPr lang="en-IE" sz="2800" dirty="0" err="1" smtClean="0"/>
              <a:t>teastáil</a:t>
            </a:r>
            <a:r>
              <a:rPr lang="en-IE" sz="2800" dirty="0"/>
              <a:t> </a:t>
            </a:r>
            <a:r>
              <a:rPr lang="en-IE" sz="2800" dirty="0" err="1" smtClean="0"/>
              <a:t>uait</a:t>
            </a:r>
            <a:r>
              <a:rPr lang="en-IE" sz="2800" dirty="0" smtClean="0"/>
              <a:t>.</a:t>
            </a:r>
            <a:endParaRPr lang="en-IE" dirty="0"/>
          </a:p>
        </p:txBody>
      </p:sp>
      <p:pic>
        <p:nvPicPr>
          <p:cNvPr id="3074" name="Picture 2" descr="http://epiphanyvideoworks.com/Science/Hughes/Units/Energy/Energypictures/digestion2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6004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en-IE" b="1" dirty="0" smtClean="0">
                <a:solidFill>
                  <a:srgbClr val="D60093"/>
                </a:solidFill>
              </a:rPr>
              <a:t>4. </a:t>
            </a:r>
            <a:r>
              <a:rPr lang="en-IE" b="1" dirty="0" err="1" smtClean="0">
                <a:solidFill>
                  <a:srgbClr val="D60093"/>
                </a:solidFill>
              </a:rPr>
              <a:t>Fuinneamh</a:t>
            </a:r>
            <a:r>
              <a:rPr lang="en-IE" b="1" dirty="0" smtClean="0">
                <a:solidFill>
                  <a:srgbClr val="D60093"/>
                </a:solidFill>
              </a:rPr>
              <a:t> </a:t>
            </a:r>
            <a:r>
              <a:rPr lang="en-IE" b="1" dirty="0" err="1" smtClean="0">
                <a:solidFill>
                  <a:srgbClr val="D60093"/>
                </a:solidFill>
              </a:rPr>
              <a:t>Núicléach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71" y="1196752"/>
            <a:ext cx="914400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b="1" dirty="0" err="1" smtClean="0"/>
              <a:t>F</a:t>
            </a:r>
            <a:r>
              <a:rPr lang="en-IE" dirty="0" err="1" smtClean="0"/>
              <a:t>uinneamh</a:t>
            </a:r>
            <a:r>
              <a:rPr lang="en-IE" dirty="0" smtClean="0"/>
              <a:t>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núicléas</a:t>
            </a:r>
            <a:r>
              <a:rPr lang="en-IE" dirty="0"/>
              <a:t> </a:t>
            </a:r>
            <a:r>
              <a:rPr lang="en-IE" dirty="0" err="1"/>
              <a:t>adaimh</a:t>
            </a:r>
            <a:r>
              <a:rPr lang="en-IE" dirty="0"/>
              <a:t> a </a:t>
            </a:r>
            <a:r>
              <a:rPr lang="en-IE" dirty="0" err="1"/>
              <a:t>scaoiltear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b="1" dirty="0" err="1"/>
              <a:t>staisiún</a:t>
            </a:r>
            <a:r>
              <a:rPr lang="en-IE" b="1" dirty="0"/>
              <a:t> </a:t>
            </a:r>
            <a:r>
              <a:rPr lang="en-IE" b="1" dirty="0" err="1"/>
              <a:t>Núicléach</a:t>
            </a:r>
            <a:r>
              <a:rPr lang="en-IE" b="1" dirty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b="1" dirty="0" err="1"/>
              <a:t>buama</a:t>
            </a:r>
            <a:r>
              <a:rPr lang="en-IE" dirty="0" smtClean="0"/>
              <a:t>.</a:t>
            </a:r>
          </a:p>
          <a:p>
            <a:pPr marL="514350" lvl="0" indent="-514350">
              <a:buAutoNum type="alphaLcParenBoth"/>
            </a:pPr>
            <a:r>
              <a:rPr lang="en-IE" b="1" u="sng" dirty="0" err="1" smtClean="0">
                <a:solidFill>
                  <a:srgbClr val="FF0000"/>
                </a:solidFill>
              </a:rPr>
              <a:t>Scoilteadh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>
                <a:solidFill>
                  <a:srgbClr val="FF0000"/>
                </a:solidFill>
              </a:rPr>
              <a:t>= Nuclear </a:t>
            </a:r>
            <a:r>
              <a:rPr lang="en-IE" b="1" u="sng" dirty="0" smtClean="0">
                <a:solidFill>
                  <a:srgbClr val="FF0000"/>
                </a:solidFill>
              </a:rPr>
              <a:t>Fission</a:t>
            </a:r>
            <a:r>
              <a:rPr lang="en-IE" dirty="0" smtClean="0"/>
              <a:t> </a:t>
            </a:r>
            <a:r>
              <a:rPr lang="en-IE" dirty="0" err="1"/>
              <a:t>Núicléas</a:t>
            </a:r>
            <a:r>
              <a:rPr lang="en-IE" dirty="0"/>
              <a:t> </a:t>
            </a:r>
            <a:r>
              <a:rPr lang="en-IE" dirty="0" err="1"/>
              <a:t>d’adaimh</a:t>
            </a:r>
            <a:r>
              <a:rPr lang="en-IE" dirty="0"/>
              <a:t> a </a:t>
            </a:r>
            <a:r>
              <a:rPr lang="en-IE" dirty="0" err="1"/>
              <a:t>scoilteadh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dhá</a:t>
            </a:r>
            <a:r>
              <a:rPr lang="en-IE" dirty="0"/>
              <a:t> </a:t>
            </a:r>
            <a:r>
              <a:rPr lang="en-IE" dirty="0" err="1"/>
              <a:t>phíosa</a:t>
            </a:r>
            <a:r>
              <a:rPr lang="en-IE" dirty="0"/>
              <a:t> le </a:t>
            </a:r>
            <a:r>
              <a:rPr lang="en-IE" dirty="0" err="1"/>
              <a:t>scaoileadh</a:t>
            </a:r>
            <a:r>
              <a:rPr lang="en-IE" dirty="0"/>
              <a:t> </a:t>
            </a:r>
            <a:r>
              <a:rPr lang="en-IE" dirty="0" err="1"/>
              <a:t>fuinnimh</a:t>
            </a:r>
            <a:r>
              <a:rPr lang="en-IE" dirty="0"/>
              <a:t>. </a:t>
            </a:r>
          </a:p>
          <a:p>
            <a:pPr marL="514350" indent="-514350">
              <a:buNone/>
            </a:pPr>
            <a:endParaRPr lang="en-IE" dirty="0"/>
          </a:p>
          <a:p>
            <a:endParaRPr lang="en-IE" dirty="0"/>
          </a:p>
        </p:txBody>
      </p:sp>
      <p:pic>
        <p:nvPicPr>
          <p:cNvPr id="25602" name="Picture 2" descr="http://wprtradio.com/wp-content/uploads/2010/11/nuclear-bomb-explo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12976"/>
            <a:ext cx="587476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35" y="540060"/>
            <a:ext cx="8686800" cy="1268760"/>
          </a:xfrm>
        </p:spPr>
        <p:txBody>
          <a:bodyPr>
            <a:normAutofit/>
          </a:bodyPr>
          <a:lstStyle/>
          <a:p>
            <a:pPr algn="l"/>
            <a:r>
              <a:rPr lang="en-IE" b="1" dirty="0" smtClean="0">
                <a:solidFill>
                  <a:srgbClr val="D60093"/>
                </a:solidFill>
              </a:rPr>
              <a:t>(b)- </a:t>
            </a:r>
            <a:r>
              <a:rPr lang="en-IE" b="1" dirty="0" err="1" smtClean="0">
                <a:solidFill>
                  <a:srgbClr val="D60093"/>
                </a:solidFill>
              </a:rPr>
              <a:t>Scaoiteadh</a:t>
            </a:r>
            <a:r>
              <a:rPr lang="en-IE" b="1" dirty="0" smtClean="0">
                <a:solidFill>
                  <a:srgbClr val="D60093"/>
                </a:solidFill>
              </a:rPr>
              <a:t>(Fission)</a:t>
            </a:r>
            <a:endParaRPr lang="en-IE" b="1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08820"/>
            <a:ext cx="4536504" cy="3096344"/>
          </a:xfrm>
        </p:spPr>
        <p:txBody>
          <a:bodyPr>
            <a:normAutofit/>
          </a:bodyPr>
          <a:lstStyle/>
          <a:p>
            <a:pPr lvl="0"/>
            <a:r>
              <a:rPr lang="en-IE" b="1" dirty="0" err="1" smtClean="0">
                <a:solidFill>
                  <a:srgbClr val="FF0000"/>
                </a:solidFill>
              </a:rPr>
              <a:t>Urainiam</a:t>
            </a:r>
            <a:r>
              <a:rPr lang="en-IE" dirty="0" smtClean="0"/>
              <a:t> an </a:t>
            </a:r>
            <a:r>
              <a:rPr lang="en-IE" dirty="0" err="1" smtClean="0"/>
              <a:t>breosla</a:t>
            </a:r>
            <a:r>
              <a:rPr lang="en-IE" dirty="0" smtClean="0"/>
              <a:t> </a:t>
            </a:r>
            <a:r>
              <a:rPr lang="en-IE" dirty="0" err="1" smtClean="0"/>
              <a:t>úsáidta</a:t>
            </a:r>
            <a:endParaRPr lang="en-IE" dirty="0" smtClean="0"/>
          </a:p>
          <a:p>
            <a:pPr lvl="0"/>
            <a:r>
              <a:rPr lang="en-IE" dirty="0" err="1" smtClean="0">
                <a:solidFill>
                  <a:srgbClr val="0070C0"/>
                </a:solidFill>
              </a:rPr>
              <a:t>Bíonn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b="1" dirty="0" err="1" smtClean="0">
                <a:solidFill>
                  <a:srgbClr val="0070C0"/>
                </a:solidFill>
              </a:rPr>
              <a:t>fuíollábhair</a:t>
            </a:r>
            <a:r>
              <a:rPr lang="en-IE" b="1" dirty="0" smtClean="0">
                <a:solidFill>
                  <a:srgbClr val="0070C0"/>
                </a:solidFill>
              </a:rPr>
              <a:t> </a:t>
            </a:r>
            <a:r>
              <a:rPr lang="en-IE" b="1" dirty="0" err="1" smtClean="0">
                <a:solidFill>
                  <a:srgbClr val="0070C0"/>
                </a:solidFill>
              </a:rPr>
              <a:t>núicléacha</a:t>
            </a:r>
            <a:r>
              <a:rPr lang="en-IE" dirty="0" smtClean="0">
                <a:solidFill>
                  <a:srgbClr val="0070C0"/>
                </a:solidFill>
              </a:rPr>
              <a:t> ag </a:t>
            </a:r>
            <a:r>
              <a:rPr lang="en-IE" dirty="0" err="1" smtClean="0">
                <a:solidFill>
                  <a:srgbClr val="0070C0"/>
                </a:solidFill>
              </a:rPr>
              <a:t>baint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smtClean="0">
                <a:solidFill>
                  <a:srgbClr val="0070C0"/>
                </a:solidFill>
              </a:rPr>
              <a:t>   leis </a:t>
            </a:r>
            <a:r>
              <a:rPr lang="en-IE" dirty="0" err="1" smtClean="0">
                <a:solidFill>
                  <a:srgbClr val="0070C0"/>
                </a:solidFill>
              </a:rPr>
              <a:t>seo</a:t>
            </a:r>
            <a:r>
              <a:rPr lang="en-IE" dirty="0" smtClean="0">
                <a:solidFill>
                  <a:srgbClr val="0070C0"/>
                </a:solidFill>
              </a:rPr>
              <a:t>. </a:t>
            </a:r>
            <a:endParaRPr lang="en-IE" dirty="0"/>
          </a:p>
        </p:txBody>
      </p:sp>
      <p:pic>
        <p:nvPicPr>
          <p:cNvPr id="27650" name="Picture 2" descr="http://students.ou.edu/W/Richard.D.Winters-1/radioact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299" y="620688"/>
            <a:ext cx="2846519" cy="2376264"/>
          </a:xfrm>
          <a:prstGeom prst="rect">
            <a:avLst/>
          </a:prstGeom>
          <a:noFill/>
        </p:spPr>
      </p:pic>
      <p:pic>
        <p:nvPicPr>
          <p:cNvPr id="27652" name="Picture 4" descr="http://top-10-list.org/wp-content/uploads/2009/08/Radioactive-Waste-Dispos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584" y="3284984"/>
            <a:ext cx="3744416" cy="3110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543</Words>
  <Application>Microsoft Office PowerPoint</Application>
  <PresentationFormat>On-screen Show (4:3)</PresentationFormat>
  <Paragraphs>132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Fuinneamh</vt:lpstr>
      <vt:lpstr>Cén cinéal rudaí a úsáideann Fuinneamh??</vt:lpstr>
      <vt:lpstr>PowerPoint Presentation</vt:lpstr>
      <vt:lpstr>PowerPoint Presentation</vt:lpstr>
      <vt:lpstr>Fisic T.S.</vt:lpstr>
      <vt:lpstr>PowerPoint Presentation</vt:lpstr>
      <vt:lpstr>3. Fuinneamh Ceimiceach: </vt:lpstr>
      <vt:lpstr>4. Fuinneamh Núicléach</vt:lpstr>
      <vt:lpstr>(b)- Scaoiteadh(Fission)</vt:lpstr>
      <vt:lpstr>PowerPoint Presentation</vt:lpstr>
      <vt:lpstr>Prionsabal Imchoimead an Fhuinnimh</vt:lpstr>
      <vt:lpstr>Prionsabal Imchoimead an Fhuinnimh</vt:lpstr>
      <vt:lpstr>PowerPoint Presentation</vt:lpstr>
      <vt:lpstr>PowerPoint Presentation</vt:lpstr>
      <vt:lpstr>PowerPoint Presentation</vt:lpstr>
      <vt:lpstr>  Imscrúdú ar Tiontuithe Fuinnimh     </vt:lpstr>
      <vt:lpstr>Thiontú (aistriú) fuinnimh cheimicigh i mbia go fuinneamh teasa</vt:lpstr>
      <vt:lpstr>Tiontú Fuinneamh</vt:lpstr>
      <vt:lpstr>Foinsí Fuinnimh </vt:lpstr>
      <vt:lpstr>PowerPoint Presentation</vt:lpstr>
      <vt:lpstr>An Ghrian</vt:lpstr>
      <vt:lpstr>Imchoimead Fhuinnimh (conserving)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Fuinneamh</dc:title>
  <dc:creator>muireann</dc:creator>
  <cp:lastModifiedBy>Administrator</cp:lastModifiedBy>
  <cp:revision>174</cp:revision>
  <dcterms:created xsi:type="dcterms:W3CDTF">2011-03-06T20:06:18Z</dcterms:created>
  <dcterms:modified xsi:type="dcterms:W3CDTF">2015-04-17T14:13:28Z</dcterms:modified>
</cp:coreProperties>
</file>